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5" r:id="rId8"/>
    <p:sldId id="261" r:id="rId9"/>
    <p:sldId id="286" r:id="rId10"/>
    <p:sldId id="288" r:id="rId11"/>
    <p:sldId id="295" r:id="rId12"/>
    <p:sldId id="290" r:id="rId13"/>
    <p:sldId id="291" r:id="rId14"/>
    <p:sldId id="287" r:id="rId15"/>
    <p:sldId id="283" r:id="rId16"/>
    <p:sldId id="278" r:id="rId17"/>
    <p:sldId id="296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77323-4CEE-2A9D-3813-18B7F891D6B9}" v="579" dt="2024-08-18T19:15:55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rad Linkowski" userId="S::s2095302@ed.ac.uk::22e19de9-26bd-4995-a551-f75029d28653" providerId="AD" clId="Web-{F770AE5E-4703-53C9-94B3-F081F78F1DB7}"/>
    <pc:docChg chg="delSld modSld">
      <pc:chgData name="Konrad Linkowski" userId="S::s2095302@ed.ac.uk::22e19de9-26bd-4995-a551-f75029d28653" providerId="AD" clId="Web-{F770AE5E-4703-53C9-94B3-F081F78F1DB7}" dt="2024-07-28T12:31:49.286" v="18" actId="1076"/>
      <pc:docMkLst>
        <pc:docMk/>
      </pc:docMkLst>
      <pc:sldChg chg="modSp">
        <pc:chgData name="Konrad Linkowski" userId="S::s2095302@ed.ac.uk::22e19de9-26bd-4995-a551-f75029d28653" providerId="AD" clId="Web-{F770AE5E-4703-53C9-94B3-F081F78F1DB7}" dt="2024-07-28T12:31:49.286" v="18" actId="1076"/>
        <pc:sldMkLst>
          <pc:docMk/>
          <pc:sldMk cId="520154275" sldId="257"/>
        </pc:sldMkLst>
        <pc:picChg chg="mod">
          <ac:chgData name="Konrad Linkowski" userId="S::s2095302@ed.ac.uk::22e19de9-26bd-4995-a551-f75029d28653" providerId="AD" clId="Web-{F770AE5E-4703-53C9-94B3-F081F78F1DB7}" dt="2024-07-28T12:31:49.286" v="18" actId="1076"/>
          <ac:picMkLst>
            <pc:docMk/>
            <pc:sldMk cId="520154275" sldId="257"/>
            <ac:picMk id="13" creationId="{386F3B9F-294A-C592-40EC-4DF4DF6E36FC}"/>
          </ac:picMkLst>
        </pc:picChg>
      </pc:sldChg>
      <pc:sldChg chg="del">
        <pc:chgData name="Konrad Linkowski" userId="S::s2095302@ed.ac.uk::22e19de9-26bd-4995-a551-f75029d28653" providerId="AD" clId="Web-{F770AE5E-4703-53C9-94B3-F081F78F1DB7}" dt="2024-07-28T12:27:15.885" v="2"/>
        <pc:sldMkLst>
          <pc:docMk/>
          <pc:sldMk cId="985450332" sldId="289"/>
        </pc:sldMkLst>
      </pc:sldChg>
      <pc:sldChg chg="addSp delSp modSp">
        <pc:chgData name="Konrad Linkowski" userId="S::s2095302@ed.ac.uk::22e19de9-26bd-4995-a551-f75029d28653" providerId="AD" clId="Web-{F770AE5E-4703-53C9-94B3-F081F78F1DB7}" dt="2024-07-28T12:27:26.416" v="6"/>
        <pc:sldMkLst>
          <pc:docMk/>
          <pc:sldMk cId="307069625" sldId="290"/>
        </pc:sldMkLst>
        <pc:spChg chg="del">
          <ac:chgData name="Konrad Linkowski" userId="S::s2095302@ed.ac.uk::22e19de9-26bd-4995-a551-f75029d28653" providerId="AD" clId="Web-{F770AE5E-4703-53C9-94B3-F081F78F1DB7}" dt="2024-07-28T12:27:21.744" v="5"/>
          <ac:spMkLst>
            <pc:docMk/>
            <pc:sldMk cId="307069625" sldId="290"/>
            <ac:spMk id="6" creationId="{CF6108A8-3533-E307-9F4F-C84279C027B2}"/>
          </ac:spMkLst>
        </pc:spChg>
        <pc:spChg chg="add mod">
          <ac:chgData name="Konrad Linkowski" userId="S::s2095302@ed.ac.uk::22e19de9-26bd-4995-a551-f75029d28653" providerId="AD" clId="Web-{F770AE5E-4703-53C9-94B3-F081F78F1DB7}" dt="2024-07-28T12:27:19.041" v="3"/>
          <ac:spMkLst>
            <pc:docMk/>
            <pc:sldMk cId="307069625" sldId="290"/>
            <ac:spMk id="7" creationId="{25EF7BFA-0207-32A3-31F9-27A7098F321E}"/>
          </ac:spMkLst>
        </pc:spChg>
        <pc:spChg chg="del">
          <ac:chgData name="Konrad Linkowski" userId="S::s2095302@ed.ac.uk::22e19de9-26bd-4995-a551-f75029d28653" providerId="AD" clId="Web-{F770AE5E-4703-53C9-94B3-F081F78F1DB7}" dt="2024-07-28T12:27:26.416" v="6"/>
          <ac:spMkLst>
            <pc:docMk/>
            <pc:sldMk cId="307069625" sldId="290"/>
            <ac:spMk id="12" creationId="{0694F4EA-6586-4537-8435-1C89CECA279F}"/>
          </ac:spMkLst>
        </pc:spChg>
        <pc:picChg chg="del">
          <ac:chgData name="Konrad Linkowski" userId="S::s2095302@ed.ac.uk::22e19de9-26bd-4995-a551-f75029d28653" providerId="AD" clId="Web-{F770AE5E-4703-53C9-94B3-F081F78F1DB7}" dt="2024-07-28T12:27:19.291" v="4"/>
          <ac:picMkLst>
            <pc:docMk/>
            <pc:sldMk cId="307069625" sldId="290"/>
            <ac:picMk id="4" creationId="{714FAE5E-BA51-D432-D917-AEDBB7FFC8A3}"/>
          </ac:picMkLst>
        </pc:picChg>
        <pc:picChg chg="del">
          <ac:chgData name="Konrad Linkowski" userId="S::s2095302@ed.ac.uk::22e19de9-26bd-4995-a551-f75029d28653" providerId="AD" clId="Web-{F770AE5E-4703-53C9-94B3-F081F78F1DB7}" dt="2024-07-28T12:27:19.041" v="3"/>
          <ac:picMkLst>
            <pc:docMk/>
            <pc:sldMk cId="307069625" sldId="290"/>
            <ac:picMk id="5" creationId="{0ED5771D-178D-E6A8-8A74-BE95F5BD875F}"/>
          </ac:picMkLst>
        </pc:picChg>
      </pc:sldChg>
      <pc:sldChg chg="addSp delSp modSp">
        <pc:chgData name="Konrad Linkowski" userId="S::s2095302@ed.ac.uk::22e19de9-26bd-4995-a551-f75029d28653" providerId="AD" clId="Web-{F770AE5E-4703-53C9-94B3-F081F78F1DB7}" dt="2024-07-28T12:27:31.870" v="9"/>
        <pc:sldMkLst>
          <pc:docMk/>
          <pc:sldMk cId="2419447649" sldId="291"/>
        </pc:sldMkLst>
        <pc:spChg chg="del">
          <ac:chgData name="Konrad Linkowski" userId="S::s2095302@ed.ac.uk::22e19de9-26bd-4995-a551-f75029d28653" providerId="AD" clId="Web-{F770AE5E-4703-53C9-94B3-F081F78F1DB7}" dt="2024-07-28T12:27:30.167" v="8"/>
          <ac:spMkLst>
            <pc:docMk/>
            <pc:sldMk cId="2419447649" sldId="291"/>
            <ac:spMk id="6" creationId="{7544CC9E-0FE4-CCF4-0F6A-311A3092257B}"/>
          </ac:spMkLst>
        </pc:spChg>
        <pc:spChg chg="add mod">
          <ac:chgData name="Konrad Linkowski" userId="S::s2095302@ed.ac.uk::22e19de9-26bd-4995-a551-f75029d28653" providerId="AD" clId="Web-{F770AE5E-4703-53C9-94B3-F081F78F1DB7}" dt="2024-07-28T12:27:12.181" v="1"/>
          <ac:spMkLst>
            <pc:docMk/>
            <pc:sldMk cId="2419447649" sldId="291"/>
            <ac:spMk id="7" creationId="{C4210688-2386-A29E-BF92-BE01C85F535D}"/>
          </ac:spMkLst>
        </pc:spChg>
        <pc:spChg chg="del">
          <ac:chgData name="Konrad Linkowski" userId="S::s2095302@ed.ac.uk::22e19de9-26bd-4995-a551-f75029d28653" providerId="AD" clId="Web-{F770AE5E-4703-53C9-94B3-F081F78F1DB7}" dt="2024-07-28T12:27:28.666" v="7"/>
          <ac:spMkLst>
            <pc:docMk/>
            <pc:sldMk cId="2419447649" sldId="291"/>
            <ac:spMk id="12" creationId="{0694F4EA-6586-4537-8435-1C89CECA279F}"/>
          </ac:spMkLst>
        </pc:spChg>
        <pc:picChg chg="del">
          <ac:chgData name="Konrad Linkowski" userId="S::s2095302@ed.ac.uk::22e19de9-26bd-4995-a551-f75029d28653" providerId="AD" clId="Web-{F770AE5E-4703-53C9-94B3-F081F78F1DB7}" dt="2024-07-28T12:27:31.870" v="9"/>
          <ac:picMkLst>
            <pc:docMk/>
            <pc:sldMk cId="2419447649" sldId="291"/>
            <ac:picMk id="4" creationId="{016DCAAE-629B-C493-4716-2CC38E84A13C}"/>
          </ac:picMkLst>
        </pc:picChg>
        <pc:picChg chg="del">
          <ac:chgData name="Konrad Linkowski" userId="S::s2095302@ed.ac.uk::22e19de9-26bd-4995-a551-f75029d28653" providerId="AD" clId="Web-{F770AE5E-4703-53C9-94B3-F081F78F1DB7}" dt="2024-07-28T12:27:12.181" v="1"/>
          <ac:picMkLst>
            <pc:docMk/>
            <pc:sldMk cId="2419447649" sldId="291"/>
            <ac:picMk id="5" creationId="{1FA5A81D-04F1-681C-569E-080815593A9C}"/>
          </ac:picMkLst>
        </pc:picChg>
      </pc:sldChg>
      <pc:sldChg chg="addSp delSp modSp">
        <pc:chgData name="Konrad Linkowski" userId="S::s2095302@ed.ac.uk::22e19de9-26bd-4995-a551-f75029d28653" providerId="AD" clId="Web-{F770AE5E-4703-53C9-94B3-F081F78F1DB7}" dt="2024-07-28T12:27:46.886" v="16"/>
        <pc:sldMkLst>
          <pc:docMk/>
          <pc:sldMk cId="1815099243" sldId="292"/>
        </pc:sldMkLst>
        <pc:spChg chg="mod">
          <ac:chgData name="Konrad Linkowski" userId="S::s2095302@ed.ac.uk::22e19de9-26bd-4995-a551-f75029d28653" providerId="AD" clId="Web-{F770AE5E-4703-53C9-94B3-F081F78F1DB7}" dt="2024-07-28T12:27:41.933" v="14" actId="14100"/>
          <ac:spMkLst>
            <pc:docMk/>
            <pc:sldMk cId="1815099243" sldId="292"/>
            <ac:spMk id="2" creationId="{631D342A-AC91-5306-D5B3-ED3D3E6E0C14}"/>
          </ac:spMkLst>
        </pc:spChg>
        <pc:spChg chg="del">
          <ac:chgData name="Konrad Linkowski" userId="S::s2095302@ed.ac.uk::22e19de9-26bd-4995-a551-f75029d28653" providerId="AD" clId="Web-{F770AE5E-4703-53C9-94B3-F081F78F1DB7}" dt="2024-07-28T12:27:45.151" v="15"/>
          <ac:spMkLst>
            <pc:docMk/>
            <pc:sldMk cId="1815099243" sldId="292"/>
            <ac:spMk id="3" creationId="{AD65720F-5CC9-E156-96D2-CF8A362FE99B}"/>
          </ac:spMkLst>
        </pc:spChg>
        <pc:spChg chg="del">
          <ac:chgData name="Konrad Linkowski" userId="S::s2095302@ed.ac.uk::22e19de9-26bd-4995-a551-f75029d28653" providerId="AD" clId="Web-{F770AE5E-4703-53C9-94B3-F081F78F1DB7}" dt="2024-07-28T12:27:46.886" v="16"/>
          <ac:spMkLst>
            <pc:docMk/>
            <pc:sldMk cId="1815099243" sldId="292"/>
            <ac:spMk id="6" creationId="{8044CBC2-4CE3-1860-D14D-7308E8E2819F}"/>
          </ac:spMkLst>
        </pc:spChg>
        <pc:spChg chg="add mod">
          <ac:chgData name="Konrad Linkowski" userId="S::s2095302@ed.ac.uk::22e19de9-26bd-4995-a551-f75029d28653" providerId="AD" clId="Web-{F770AE5E-4703-53C9-94B3-F081F78F1DB7}" dt="2024-07-28T12:27:33.964" v="10"/>
          <ac:spMkLst>
            <pc:docMk/>
            <pc:sldMk cId="1815099243" sldId="292"/>
            <ac:spMk id="8" creationId="{ABEB2080-6D1F-1F22-CEBC-6DE9B01620E0}"/>
          </ac:spMkLst>
        </pc:spChg>
        <pc:spChg chg="del">
          <ac:chgData name="Konrad Linkowski" userId="S::s2095302@ed.ac.uk::22e19de9-26bd-4995-a551-f75029d28653" providerId="AD" clId="Web-{F770AE5E-4703-53C9-94B3-F081F78F1DB7}" dt="2024-07-28T12:27:35.370" v="12"/>
          <ac:spMkLst>
            <pc:docMk/>
            <pc:sldMk cId="1815099243" sldId="292"/>
            <ac:spMk id="12" creationId="{0694F4EA-6586-4537-8435-1C89CECA279F}"/>
          </ac:spMkLst>
        </pc:spChg>
        <pc:picChg chg="del">
          <ac:chgData name="Konrad Linkowski" userId="S::s2095302@ed.ac.uk::22e19de9-26bd-4995-a551-f75029d28653" providerId="AD" clId="Web-{F770AE5E-4703-53C9-94B3-F081F78F1DB7}" dt="2024-07-28T12:27:33.964" v="10"/>
          <ac:picMkLst>
            <pc:docMk/>
            <pc:sldMk cId="1815099243" sldId="292"/>
            <ac:picMk id="5" creationId="{B82A208A-C847-AA4D-8232-A2779D72DAA5}"/>
          </ac:picMkLst>
        </pc:picChg>
        <pc:picChg chg="del">
          <ac:chgData name="Konrad Linkowski" userId="S::s2095302@ed.ac.uk::22e19de9-26bd-4995-a551-f75029d28653" providerId="AD" clId="Web-{F770AE5E-4703-53C9-94B3-F081F78F1DB7}" dt="2024-07-28T12:27:34.151" v="11"/>
          <ac:picMkLst>
            <pc:docMk/>
            <pc:sldMk cId="1815099243" sldId="292"/>
            <ac:picMk id="7" creationId="{8A0015C9-6AE2-D87F-C456-3B08C77527C7}"/>
          </ac:picMkLst>
        </pc:picChg>
      </pc:sldChg>
      <pc:sldChg chg="addSp delSp modSp">
        <pc:chgData name="Konrad Linkowski" userId="S::s2095302@ed.ac.uk::22e19de9-26bd-4995-a551-f75029d28653" providerId="AD" clId="Web-{F770AE5E-4703-53C9-94B3-F081F78F1DB7}" dt="2024-07-28T12:27:50.042" v="17"/>
        <pc:sldMkLst>
          <pc:docMk/>
          <pc:sldMk cId="1079307472" sldId="293"/>
        </pc:sldMkLst>
        <pc:spChg chg="add mod">
          <ac:chgData name="Konrad Linkowski" userId="S::s2095302@ed.ac.uk::22e19de9-26bd-4995-a551-f75029d28653" providerId="AD" clId="Web-{F770AE5E-4703-53C9-94B3-F081F78F1DB7}" dt="2024-07-28T12:27:06.181" v="0"/>
          <ac:spMkLst>
            <pc:docMk/>
            <pc:sldMk cId="1079307472" sldId="293"/>
            <ac:spMk id="6" creationId="{766979CF-74D9-94F4-BD51-8802191E1E3A}"/>
          </ac:spMkLst>
        </pc:spChg>
        <pc:picChg chg="del">
          <ac:chgData name="Konrad Linkowski" userId="S::s2095302@ed.ac.uk::22e19de9-26bd-4995-a551-f75029d28653" providerId="AD" clId="Web-{F770AE5E-4703-53C9-94B3-F081F78F1DB7}" dt="2024-07-28T12:27:50.042" v="17"/>
          <ac:picMkLst>
            <pc:docMk/>
            <pc:sldMk cId="1079307472" sldId="293"/>
            <ac:picMk id="4" creationId="{267A8FA4-956E-2B44-1BA9-94EFF441E619}"/>
          </ac:picMkLst>
        </pc:picChg>
        <pc:picChg chg="del">
          <ac:chgData name="Konrad Linkowski" userId="S::s2095302@ed.ac.uk::22e19de9-26bd-4995-a551-f75029d28653" providerId="AD" clId="Web-{F770AE5E-4703-53C9-94B3-F081F78F1DB7}" dt="2024-07-28T12:27:06.181" v="0"/>
          <ac:picMkLst>
            <pc:docMk/>
            <pc:sldMk cId="1079307472" sldId="293"/>
            <ac:picMk id="5" creationId="{2CB9B83C-6D2C-FBCA-0CAC-855BDF4AE2DA}"/>
          </ac:picMkLst>
        </pc:picChg>
      </pc:sldChg>
    </pc:docChg>
  </pc:docChgLst>
  <pc:docChgLst>
    <pc:chgData name="Konrad Linkowski" userId="S::s2095302@ed.ac.uk::22e19de9-26bd-4995-a551-f75029d28653" providerId="AD" clId="Web-{30F77323-4CEE-2A9D-3813-18B7F891D6B9}"/>
    <pc:docChg chg="addSld delSld modSld sldOrd">
      <pc:chgData name="Konrad Linkowski" userId="S::s2095302@ed.ac.uk::22e19de9-26bd-4995-a551-f75029d28653" providerId="AD" clId="Web-{30F77323-4CEE-2A9D-3813-18B7F891D6B9}" dt="2024-08-18T19:15:51.877" v="410" actId="20577"/>
      <pc:docMkLst>
        <pc:docMk/>
      </pc:docMkLst>
      <pc:sldChg chg="modSp">
        <pc:chgData name="Konrad Linkowski" userId="S::s2095302@ed.ac.uk::22e19de9-26bd-4995-a551-f75029d28653" providerId="AD" clId="Web-{30F77323-4CEE-2A9D-3813-18B7F891D6B9}" dt="2024-08-18T18:06:34.850" v="386" actId="20577"/>
        <pc:sldMkLst>
          <pc:docMk/>
          <pc:sldMk cId="1682499936" sldId="261"/>
        </pc:sldMkLst>
        <pc:spChg chg="mod">
          <ac:chgData name="Konrad Linkowski" userId="S::s2095302@ed.ac.uk::22e19de9-26bd-4995-a551-f75029d28653" providerId="AD" clId="Web-{30F77323-4CEE-2A9D-3813-18B7F891D6B9}" dt="2024-08-18T18:06:23.038" v="385" actId="20577"/>
          <ac:spMkLst>
            <pc:docMk/>
            <pc:sldMk cId="1682499936" sldId="261"/>
            <ac:spMk id="2" creationId="{88D95964-7867-2DBC-16A2-FDBB94764D9B}"/>
          </ac:spMkLst>
        </pc:spChg>
        <pc:spChg chg="mod">
          <ac:chgData name="Konrad Linkowski" userId="S::s2095302@ed.ac.uk::22e19de9-26bd-4995-a551-f75029d28653" providerId="AD" clId="Web-{30F77323-4CEE-2A9D-3813-18B7F891D6B9}" dt="2024-08-18T18:06:34.850" v="386" actId="20577"/>
          <ac:spMkLst>
            <pc:docMk/>
            <pc:sldMk cId="1682499936" sldId="261"/>
            <ac:spMk id="3" creationId="{CB3E779C-488B-208C-686F-6B3252C8CBA6}"/>
          </ac:spMkLst>
        </pc:spChg>
      </pc:sldChg>
      <pc:sldChg chg="addSp modSp">
        <pc:chgData name="Konrad Linkowski" userId="S::s2095302@ed.ac.uk::22e19de9-26bd-4995-a551-f75029d28653" providerId="AD" clId="Web-{30F77323-4CEE-2A9D-3813-18B7F891D6B9}" dt="2024-08-18T18:02:37.126" v="323" actId="20577"/>
        <pc:sldMkLst>
          <pc:docMk/>
          <pc:sldMk cId="1785762001" sldId="262"/>
        </pc:sldMkLst>
        <pc:spChg chg="mod">
          <ac:chgData name="Konrad Linkowski" userId="S::s2095302@ed.ac.uk::22e19de9-26bd-4995-a551-f75029d28653" providerId="AD" clId="Web-{30F77323-4CEE-2A9D-3813-18B7F891D6B9}" dt="2024-08-18T18:02:37.126" v="323" actId="20577"/>
          <ac:spMkLst>
            <pc:docMk/>
            <pc:sldMk cId="1785762001" sldId="262"/>
            <ac:spMk id="3" creationId="{F4894FD3-D024-E7B8-BA78-8AEEE7ABBAC7}"/>
          </ac:spMkLst>
        </pc:spChg>
        <pc:spChg chg="add mod">
          <ac:chgData name="Konrad Linkowski" userId="S::s2095302@ed.ac.uk::22e19de9-26bd-4995-a551-f75029d28653" providerId="AD" clId="Web-{30F77323-4CEE-2A9D-3813-18B7F891D6B9}" dt="2024-08-18T17:55:56.193" v="107" actId="1076"/>
          <ac:spMkLst>
            <pc:docMk/>
            <pc:sldMk cId="1785762001" sldId="262"/>
            <ac:spMk id="4" creationId="{88A4E883-039B-EE89-8A8F-639AF47201AF}"/>
          </ac:spMkLst>
        </pc:spChg>
        <pc:spChg chg="add mod">
          <ac:chgData name="Konrad Linkowski" userId="S::s2095302@ed.ac.uk::22e19de9-26bd-4995-a551-f75029d28653" providerId="AD" clId="Web-{30F77323-4CEE-2A9D-3813-18B7F891D6B9}" dt="2024-08-18T17:56:33.553" v="128" actId="1076"/>
          <ac:spMkLst>
            <pc:docMk/>
            <pc:sldMk cId="1785762001" sldId="262"/>
            <ac:spMk id="6" creationId="{D643A6B8-C3B2-1C08-418E-721581DC994B}"/>
          </ac:spMkLst>
        </pc:spChg>
        <pc:picChg chg="mod">
          <ac:chgData name="Konrad Linkowski" userId="S::s2095302@ed.ac.uk::22e19de9-26bd-4995-a551-f75029d28653" providerId="AD" clId="Web-{30F77323-4CEE-2A9D-3813-18B7F891D6B9}" dt="2024-08-18T17:55:48.474" v="106" actId="14100"/>
          <ac:picMkLst>
            <pc:docMk/>
            <pc:sldMk cId="1785762001" sldId="262"/>
            <ac:picMk id="5" creationId="{5CB0CB4B-2F6F-CEA9-DC04-EFD8E3C55435}"/>
          </ac:picMkLst>
        </pc:picChg>
      </pc:sldChg>
      <pc:sldChg chg="addSp modSp">
        <pc:chgData name="Konrad Linkowski" userId="S::s2095302@ed.ac.uk::22e19de9-26bd-4995-a551-f75029d28653" providerId="AD" clId="Web-{30F77323-4CEE-2A9D-3813-18B7F891D6B9}" dt="2024-08-18T18:05:18.786" v="383" actId="1076"/>
        <pc:sldMkLst>
          <pc:docMk/>
          <pc:sldMk cId="4188974249" sldId="275"/>
        </pc:sldMkLst>
        <pc:spChg chg="add mod">
          <ac:chgData name="Konrad Linkowski" userId="S::s2095302@ed.ac.uk::22e19de9-26bd-4995-a551-f75029d28653" providerId="AD" clId="Web-{30F77323-4CEE-2A9D-3813-18B7F891D6B9}" dt="2024-08-18T17:57:27.163" v="144" actId="1076"/>
          <ac:spMkLst>
            <pc:docMk/>
            <pc:sldMk cId="4188974249" sldId="275"/>
            <ac:spMk id="2" creationId="{7FB5AD1C-086B-E6A6-70A4-65625A2E327C}"/>
          </ac:spMkLst>
        </pc:spChg>
        <pc:spChg chg="add mod">
          <ac:chgData name="Konrad Linkowski" userId="S::s2095302@ed.ac.uk::22e19de9-26bd-4995-a551-f75029d28653" providerId="AD" clId="Web-{30F77323-4CEE-2A9D-3813-18B7F891D6B9}" dt="2024-08-18T18:05:18.786" v="383" actId="1076"/>
          <ac:spMkLst>
            <pc:docMk/>
            <pc:sldMk cId="4188974249" sldId="275"/>
            <ac:spMk id="3" creationId="{6C6945B5-C310-8362-C4A0-F6BBDFDD1D63}"/>
          </ac:spMkLst>
        </pc:spChg>
        <pc:picChg chg="mod">
          <ac:chgData name="Konrad Linkowski" userId="S::s2095302@ed.ac.uk::22e19de9-26bd-4995-a551-f75029d28653" providerId="AD" clId="Web-{30F77323-4CEE-2A9D-3813-18B7F891D6B9}" dt="2024-08-18T17:57:06.757" v="132" actId="1076"/>
          <ac:picMkLst>
            <pc:docMk/>
            <pc:sldMk cId="4188974249" sldId="275"/>
            <ac:picMk id="8" creationId="{7E252A32-B7AD-7157-925B-64094A8E0DAD}"/>
          </ac:picMkLst>
        </pc:picChg>
      </pc:sldChg>
      <pc:sldChg chg="ord">
        <pc:chgData name="Konrad Linkowski" userId="S::s2095302@ed.ac.uk::22e19de9-26bd-4995-a551-f75029d28653" providerId="AD" clId="Web-{30F77323-4CEE-2A9D-3813-18B7F891D6B9}" dt="2024-08-18T18:53:11.979" v="396"/>
        <pc:sldMkLst>
          <pc:docMk/>
          <pc:sldMk cId="3410156548" sldId="278"/>
        </pc:sldMkLst>
      </pc:sldChg>
      <pc:sldChg chg="addSp delSp modSp">
        <pc:chgData name="Konrad Linkowski" userId="S::s2095302@ed.ac.uk::22e19de9-26bd-4995-a551-f75029d28653" providerId="AD" clId="Web-{30F77323-4CEE-2A9D-3813-18B7F891D6B9}" dt="2024-08-18T19:15:51.877" v="410" actId="20577"/>
        <pc:sldMkLst>
          <pc:docMk/>
          <pc:sldMk cId="2901944532" sldId="283"/>
        </pc:sldMkLst>
        <pc:spChg chg="mod">
          <ac:chgData name="Konrad Linkowski" userId="S::s2095302@ed.ac.uk::22e19de9-26bd-4995-a551-f75029d28653" providerId="AD" clId="Web-{30F77323-4CEE-2A9D-3813-18B7F891D6B9}" dt="2024-08-18T19:15:51.877" v="410" actId="20577"/>
          <ac:spMkLst>
            <pc:docMk/>
            <pc:sldMk cId="2901944532" sldId="283"/>
            <ac:spMk id="2" creationId="{659C2CD6-A1E6-0E4C-34F0-94F1BBDF605A}"/>
          </ac:spMkLst>
        </pc:spChg>
        <pc:spChg chg="add mod">
          <ac:chgData name="Konrad Linkowski" userId="S::s2095302@ed.ac.uk::22e19de9-26bd-4995-a551-f75029d28653" providerId="AD" clId="Web-{30F77323-4CEE-2A9D-3813-18B7F891D6B9}" dt="2024-08-18T17:47:47.940" v="1"/>
          <ac:spMkLst>
            <pc:docMk/>
            <pc:sldMk cId="2901944532" sldId="283"/>
            <ac:spMk id="4" creationId="{2E751D89-435A-1961-6A24-D53B80EF96F6}"/>
          </ac:spMkLst>
        </pc:spChg>
        <pc:picChg chg="del">
          <ac:chgData name="Konrad Linkowski" userId="S::s2095302@ed.ac.uk::22e19de9-26bd-4995-a551-f75029d28653" providerId="AD" clId="Web-{30F77323-4CEE-2A9D-3813-18B7F891D6B9}" dt="2024-08-18T17:47:47.940" v="1"/>
          <ac:picMkLst>
            <pc:docMk/>
            <pc:sldMk cId="2901944532" sldId="283"/>
            <ac:picMk id="5" creationId="{02164AC5-73D7-6763-7C21-E048A8281458}"/>
          </ac:picMkLst>
        </pc:picChg>
      </pc:sldChg>
      <pc:sldChg chg="del">
        <pc:chgData name="Konrad Linkowski" userId="S::s2095302@ed.ac.uk::22e19de9-26bd-4995-a551-f75029d28653" providerId="AD" clId="Web-{30F77323-4CEE-2A9D-3813-18B7F891D6B9}" dt="2024-08-18T17:47:24.580" v="0"/>
        <pc:sldMkLst>
          <pc:docMk/>
          <pc:sldMk cId="4029115426" sldId="284"/>
        </pc:sldMkLst>
      </pc:sldChg>
      <pc:sldChg chg="del">
        <pc:chgData name="Konrad Linkowski" userId="S::s2095302@ed.ac.uk::22e19de9-26bd-4995-a551-f75029d28653" providerId="AD" clId="Web-{30F77323-4CEE-2A9D-3813-18B7F891D6B9}" dt="2024-08-18T18:06:57.820" v="387"/>
        <pc:sldMkLst>
          <pc:docMk/>
          <pc:sldMk cId="3642897720" sldId="285"/>
        </pc:sldMkLst>
      </pc:sldChg>
      <pc:sldChg chg="addSp delSp modSp">
        <pc:chgData name="Konrad Linkowski" userId="S::s2095302@ed.ac.uk::22e19de9-26bd-4995-a551-f75029d28653" providerId="AD" clId="Web-{30F77323-4CEE-2A9D-3813-18B7F891D6B9}" dt="2024-08-18T17:50:21.710" v="37"/>
        <pc:sldMkLst>
          <pc:docMk/>
          <pc:sldMk cId="2337523694" sldId="286"/>
        </pc:sldMkLst>
        <pc:spChg chg="mod">
          <ac:chgData name="Konrad Linkowski" userId="S::s2095302@ed.ac.uk::22e19de9-26bd-4995-a551-f75029d28653" providerId="AD" clId="Web-{30F77323-4CEE-2A9D-3813-18B7F891D6B9}" dt="2024-08-18T17:48:11.847" v="7" actId="20577"/>
          <ac:spMkLst>
            <pc:docMk/>
            <pc:sldMk cId="2337523694" sldId="286"/>
            <ac:spMk id="12" creationId="{4DB0EEF7-4F5C-20C4-A8DC-3B943C374F7C}"/>
          </ac:spMkLst>
        </pc:spChg>
        <pc:picChg chg="add del">
          <ac:chgData name="Konrad Linkowski" userId="S::s2095302@ed.ac.uk::22e19de9-26bd-4995-a551-f75029d28653" providerId="AD" clId="Web-{30F77323-4CEE-2A9D-3813-18B7F891D6B9}" dt="2024-08-18T17:50:21.710" v="37"/>
          <ac:picMkLst>
            <pc:docMk/>
            <pc:sldMk cId="2337523694" sldId="286"/>
            <ac:picMk id="5" creationId="{D18B1E34-881B-669A-85B6-21E2CDFA3569}"/>
          </ac:picMkLst>
        </pc:picChg>
      </pc:sldChg>
      <pc:sldChg chg="addSp delSp modSp">
        <pc:chgData name="Konrad Linkowski" userId="S::s2095302@ed.ac.uk::22e19de9-26bd-4995-a551-f75029d28653" providerId="AD" clId="Web-{30F77323-4CEE-2A9D-3813-18B7F891D6B9}" dt="2024-08-18T17:50:35.772" v="42"/>
        <pc:sldMkLst>
          <pc:docMk/>
          <pc:sldMk cId="944782633" sldId="287"/>
        </pc:sldMkLst>
        <pc:spChg chg="mod">
          <ac:chgData name="Konrad Linkowski" userId="S::s2095302@ed.ac.uk::22e19de9-26bd-4995-a551-f75029d28653" providerId="AD" clId="Web-{30F77323-4CEE-2A9D-3813-18B7F891D6B9}" dt="2024-08-18T17:49:57.912" v="33" actId="20577"/>
          <ac:spMkLst>
            <pc:docMk/>
            <pc:sldMk cId="944782633" sldId="287"/>
            <ac:spMk id="9" creationId="{0D09C464-F118-66DA-68C4-EEEC82C4CA46}"/>
          </ac:spMkLst>
        </pc:spChg>
        <pc:spChg chg="add mod">
          <ac:chgData name="Konrad Linkowski" userId="S::s2095302@ed.ac.uk::22e19de9-26bd-4995-a551-f75029d28653" providerId="AD" clId="Web-{30F77323-4CEE-2A9D-3813-18B7F891D6B9}" dt="2024-08-18T17:50:35.772" v="42"/>
          <ac:spMkLst>
            <pc:docMk/>
            <pc:sldMk cId="944782633" sldId="287"/>
            <ac:spMk id="15" creationId="{9DC556F3-3145-0AF0-0F58-63ABCA116B02}"/>
          </ac:spMkLst>
        </pc:spChg>
        <pc:picChg chg="del">
          <ac:chgData name="Konrad Linkowski" userId="S::s2095302@ed.ac.uk::22e19de9-26bd-4995-a551-f75029d28653" providerId="AD" clId="Web-{30F77323-4CEE-2A9D-3813-18B7F891D6B9}" dt="2024-08-18T17:50:35.772" v="42"/>
          <ac:picMkLst>
            <pc:docMk/>
            <pc:sldMk cId="944782633" sldId="287"/>
            <ac:picMk id="14" creationId="{D558BA90-F507-8580-1915-8E88B458AEF0}"/>
          </ac:picMkLst>
        </pc:picChg>
      </pc:sldChg>
      <pc:sldChg chg="addSp delSp modSp del">
        <pc:chgData name="Konrad Linkowski" userId="S::s2095302@ed.ac.uk::22e19de9-26bd-4995-a551-f75029d28653" providerId="AD" clId="Web-{30F77323-4CEE-2A9D-3813-18B7F891D6B9}" dt="2024-08-18T18:08:07.358" v="389" actId="1076"/>
        <pc:sldMkLst>
          <pc:docMk/>
          <pc:sldMk cId="1145815844" sldId="288"/>
        </pc:sldMkLst>
        <pc:spChg chg="mod">
          <ac:chgData name="Konrad Linkowski" userId="S::s2095302@ed.ac.uk::22e19de9-26bd-4995-a551-f75029d28653" providerId="AD" clId="Web-{30F77323-4CEE-2A9D-3813-18B7F891D6B9}" dt="2024-08-18T17:49:33.474" v="29" actId="20577"/>
          <ac:spMkLst>
            <pc:docMk/>
            <pc:sldMk cId="1145815844" sldId="288"/>
            <ac:spMk id="9" creationId="{9DB7522A-51C6-7FF7-B7EE-968389F48C5C}"/>
          </ac:spMkLst>
        </pc:spChg>
        <pc:spChg chg="add mod">
          <ac:chgData name="Konrad Linkowski" userId="S::s2095302@ed.ac.uk::22e19de9-26bd-4995-a551-f75029d28653" providerId="AD" clId="Web-{30F77323-4CEE-2A9D-3813-18B7F891D6B9}" dt="2024-08-18T18:08:07.358" v="389" actId="1076"/>
          <ac:spMkLst>
            <pc:docMk/>
            <pc:sldMk cId="1145815844" sldId="288"/>
            <ac:spMk id="15" creationId="{7DA3C5E5-DC07-DB6F-C977-F48BC05B7C3A}"/>
          </ac:spMkLst>
        </pc:spChg>
        <pc:picChg chg="del">
          <ac:chgData name="Konrad Linkowski" userId="S::s2095302@ed.ac.uk::22e19de9-26bd-4995-a551-f75029d28653" providerId="AD" clId="Web-{30F77323-4CEE-2A9D-3813-18B7F891D6B9}" dt="2024-08-18T17:50:23.710" v="38"/>
          <ac:picMkLst>
            <pc:docMk/>
            <pc:sldMk cId="1145815844" sldId="288"/>
            <ac:picMk id="19" creationId="{C19DB1AF-B064-A1E2-8972-EE1A40E93A1A}"/>
          </ac:picMkLst>
        </pc:picChg>
      </pc:sldChg>
      <pc:sldChg chg="addSp delSp modSp">
        <pc:chgData name="Konrad Linkowski" userId="S::s2095302@ed.ac.uk::22e19de9-26bd-4995-a551-f75029d28653" providerId="AD" clId="Web-{30F77323-4CEE-2A9D-3813-18B7F891D6B9}" dt="2024-08-18T17:50:28.272" v="40"/>
        <pc:sldMkLst>
          <pc:docMk/>
          <pc:sldMk cId="307069625" sldId="290"/>
        </pc:sldMkLst>
        <pc:spChg chg="mod">
          <ac:chgData name="Konrad Linkowski" userId="S::s2095302@ed.ac.uk::22e19de9-26bd-4995-a551-f75029d28653" providerId="AD" clId="Web-{30F77323-4CEE-2A9D-3813-18B7F891D6B9}" dt="2024-08-18T17:49:49.474" v="31" actId="20577"/>
          <ac:spMkLst>
            <pc:docMk/>
            <pc:sldMk cId="307069625" sldId="290"/>
            <ac:spMk id="9" creationId="{1E782546-7DC3-E65A-F997-B14EA4702956}"/>
          </ac:spMkLst>
        </pc:spChg>
        <pc:spChg chg="add mod">
          <ac:chgData name="Konrad Linkowski" userId="S::s2095302@ed.ac.uk::22e19de9-26bd-4995-a551-f75029d28653" providerId="AD" clId="Web-{30F77323-4CEE-2A9D-3813-18B7F891D6B9}" dt="2024-08-18T17:50:28.272" v="40"/>
          <ac:spMkLst>
            <pc:docMk/>
            <pc:sldMk cId="307069625" sldId="290"/>
            <ac:spMk id="16" creationId="{5395F030-5697-9409-EBA8-34EB9B2A3967}"/>
          </ac:spMkLst>
        </pc:spChg>
        <pc:picChg chg="del">
          <ac:chgData name="Konrad Linkowski" userId="S::s2095302@ed.ac.uk::22e19de9-26bd-4995-a551-f75029d28653" providerId="AD" clId="Web-{30F77323-4CEE-2A9D-3813-18B7F891D6B9}" dt="2024-08-18T17:50:28.272" v="40"/>
          <ac:picMkLst>
            <pc:docMk/>
            <pc:sldMk cId="307069625" sldId="290"/>
            <ac:picMk id="15" creationId="{0EB59CA2-943F-0E15-E47A-3F978D7AD733}"/>
          </ac:picMkLst>
        </pc:picChg>
      </pc:sldChg>
      <pc:sldChg chg="addSp delSp modSp">
        <pc:chgData name="Konrad Linkowski" userId="S::s2095302@ed.ac.uk::22e19de9-26bd-4995-a551-f75029d28653" providerId="AD" clId="Web-{30F77323-4CEE-2A9D-3813-18B7F891D6B9}" dt="2024-08-18T17:50:31.554" v="41"/>
        <pc:sldMkLst>
          <pc:docMk/>
          <pc:sldMk cId="2419447649" sldId="291"/>
        </pc:sldMkLst>
        <pc:spChg chg="mod">
          <ac:chgData name="Konrad Linkowski" userId="S::s2095302@ed.ac.uk::22e19de9-26bd-4995-a551-f75029d28653" providerId="AD" clId="Web-{30F77323-4CEE-2A9D-3813-18B7F891D6B9}" dt="2024-08-18T17:49:54.350" v="32" actId="20577"/>
          <ac:spMkLst>
            <pc:docMk/>
            <pc:sldMk cId="2419447649" sldId="291"/>
            <ac:spMk id="9" creationId="{15C753B0-0FC5-A31B-A6AB-CE2C7FFEBDA3}"/>
          </ac:spMkLst>
        </pc:spChg>
        <pc:spChg chg="add mod">
          <ac:chgData name="Konrad Linkowski" userId="S::s2095302@ed.ac.uk::22e19de9-26bd-4995-a551-f75029d28653" providerId="AD" clId="Web-{30F77323-4CEE-2A9D-3813-18B7F891D6B9}" dt="2024-08-18T17:50:31.554" v="41"/>
          <ac:spMkLst>
            <pc:docMk/>
            <pc:sldMk cId="2419447649" sldId="291"/>
            <ac:spMk id="15" creationId="{3876EDE3-7F40-2FCD-DF83-81A5E63CACA2}"/>
          </ac:spMkLst>
        </pc:spChg>
        <pc:picChg chg="del">
          <ac:chgData name="Konrad Linkowski" userId="S::s2095302@ed.ac.uk::22e19de9-26bd-4995-a551-f75029d28653" providerId="AD" clId="Web-{30F77323-4CEE-2A9D-3813-18B7F891D6B9}" dt="2024-08-18T17:50:31.554" v="41"/>
          <ac:picMkLst>
            <pc:docMk/>
            <pc:sldMk cId="2419447649" sldId="291"/>
            <ac:picMk id="29" creationId="{EE85AD9E-E4D6-DC0B-FEB4-58F9F93CA561}"/>
          </ac:picMkLst>
        </pc:picChg>
      </pc:sldChg>
      <pc:sldChg chg="addSp delSp modSp">
        <pc:chgData name="Konrad Linkowski" userId="S::s2095302@ed.ac.uk::22e19de9-26bd-4995-a551-f75029d28653" providerId="AD" clId="Web-{30F77323-4CEE-2A9D-3813-18B7F891D6B9}" dt="2024-08-18T17:50:26.257" v="39"/>
        <pc:sldMkLst>
          <pc:docMk/>
          <pc:sldMk cId="2958375152" sldId="295"/>
        </pc:sldMkLst>
        <pc:spChg chg="mod">
          <ac:chgData name="Konrad Linkowski" userId="S::s2095302@ed.ac.uk::22e19de9-26bd-4995-a551-f75029d28653" providerId="AD" clId="Web-{30F77323-4CEE-2A9D-3813-18B7F891D6B9}" dt="2024-08-18T17:49:42.865" v="30" actId="20577"/>
          <ac:spMkLst>
            <pc:docMk/>
            <pc:sldMk cId="2958375152" sldId="295"/>
            <ac:spMk id="9" creationId="{524F9A38-1D15-FFF8-EAEC-AC813E9E6801}"/>
          </ac:spMkLst>
        </pc:spChg>
        <pc:spChg chg="add mod">
          <ac:chgData name="Konrad Linkowski" userId="S::s2095302@ed.ac.uk::22e19de9-26bd-4995-a551-f75029d28653" providerId="AD" clId="Web-{30F77323-4CEE-2A9D-3813-18B7F891D6B9}" dt="2024-08-18T17:50:26.257" v="39"/>
          <ac:spMkLst>
            <pc:docMk/>
            <pc:sldMk cId="2958375152" sldId="295"/>
            <ac:spMk id="15" creationId="{FDA97E47-061A-45A3-5515-3F21934284BE}"/>
          </ac:spMkLst>
        </pc:spChg>
        <pc:picChg chg="del">
          <ac:chgData name="Konrad Linkowski" userId="S::s2095302@ed.ac.uk::22e19de9-26bd-4995-a551-f75029d28653" providerId="AD" clId="Web-{30F77323-4CEE-2A9D-3813-18B7F891D6B9}" dt="2024-08-18T17:50:26.257" v="39"/>
          <ac:picMkLst>
            <pc:docMk/>
            <pc:sldMk cId="2958375152" sldId="295"/>
            <ac:picMk id="14" creationId="{4C672453-E511-85B1-576E-435BF695F6F9}"/>
          </ac:picMkLst>
        </pc:picChg>
      </pc:sldChg>
      <pc:sldChg chg="modSp ord">
        <pc:chgData name="Konrad Linkowski" userId="S::s2095302@ed.ac.uk::22e19de9-26bd-4995-a551-f75029d28653" providerId="AD" clId="Web-{30F77323-4CEE-2A9D-3813-18B7F891D6B9}" dt="2024-08-18T18:53:08.698" v="395"/>
        <pc:sldMkLst>
          <pc:docMk/>
          <pc:sldMk cId="2822782858" sldId="296"/>
        </pc:sldMkLst>
        <pc:spChg chg="mod">
          <ac:chgData name="Konrad Linkowski" userId="S::s2095302@ed.ac.uk::22e19de9-26bd-4995-a551-f75029d28653" providerId="AD" clId="Web-{30F77323-4CEE-2A9D-3813-18B7F891D6B9}" dt="2024-08-18T18:49:51.678" v="393" actId="20577"/>
          <ac:spMkLst>
            <pc:docMk/>
            <pc:sldMk cId="2822782858" sldId="296"/>
            <ac:spMk id="8" creationId="{CAA9A3A0-9369-6A32-37AF-4C61E0E1631E}"/>
          </ac:spMkLst>
        </pc:spChg>
      </pc:sldChg>
      <pc:sldChg chg="modSp new del">
        <pc:chgData name="Konrad Linkowski" userId="S::s2095302@ed.ac.uk::22e19de9-26bd-4995-a551-f75029d28653" providerId="AD" clId="Web-{30F77323-4CEE-2A9D-3813-18B7F891D6B9}" dt="2024-08-18T18:50:08.147" v="394"/>
        <pc:sldMkLst>
          <pc:docMk/>
          <pc:sldMk cId="4057266892" sldId="297"/>
        </pc:sldMkLst>
        <pc:spChg chg="mod">
          <ac:chgData name="Konrad Linkowski" userId="S::s2095302@ed.ac.uk::22e19de9-26bd-4995-a551-f75029d28653" providerId="AD" clId="Web-{30F77323-4CEE-2A9D-3813-18B7F891D6B9}" dt="2024-08-18T17:48:03.878" v="6" actId="20577"/>
          <ac:spMkLst>
            <pc:docMk/>
            <pc:sldMk cId="4057266892" sldId="297"/>
            <ac:spMk id="2" creationId="{116A7F7D-BF11-8BE2-6ABB-E26B3F92C2BA}"/>
          </ac:spMkLst>
        </pc:spChg>
      </pc:sldChg>
    </pc:docChg>
  </pc:docChgLst>
  <pc:docChgLst>
    <pc:chgData name="Konrad Linkowski" userId="S::s2095302@ed.ac.uk::22e19de9-26bd-4995-a551-f75029d28653" providerId="AD" clId="Web-{4368792E-0B95-2E2D-61D0-A7A6DF923E87}"/>
    <pc:docChg chg="addSld delSld modSld">
      <pc:chgData name="Konrad Linkowski" userId="S::s2095302@ed.ac.uk::22e19de9-26bd-4995-a551-f75029d28653" providerId="AD" clId="Web-{4368792E-0B95-2E2D-61D0-A7A6DF923E87}" dt="2024-07-18T08:17:11.276" v="250" actId="20577"/>
      <pc:docMkLst>
        <pc:docMk/>
      </pc:docMkLst>
      <pc:sldChg chg="modSp">
        <pc:chgData name="Konrad Linkowski" userId="S::s2095302@ed.ac.uk::22e19de9-26bd-4995-a551-f75029d28653" providerId="AD" clId="Web-{4368792E-0B95-2E2D-61D0-A7A6DF923E87}" dt="2024-07-18T08:04:18.386" v="2" actId="1076"/>
        <pc:sldMkLst>
          <pc:docMk/>
          <pc:sldMk cId="4098777587" sldId="259"/>
        </pc:sldMkLst>
        <pc:cxnChg chg="mod">
          <ac:chgData name="Konrad Linkowski" userId="S::s2095302@ed.ac.uk::22e19de9-26bd-4995-a551-f75029d28653" providerId="AD" clId="Web-{4368792E-0B95-2E2D-61D0-A7A6DF923E87}" dt="2024-07-18T08:04:18.386" v="2" actId="1076"/>
          <ac:cxnSpMkLst>
            <pc:docMk/>
            <pc:sldMk cId="4098777587" sldId="259"/>
            <ac:cxnSpMk id="8" creationId="{83634562-129B-AB9C-E998-C630DA1C4617}"/>
          </ac:cxnSpMkLst>
        </pc:cxnChg>
      </pc:sldChg>
      <pc:sldChg chg="del">
        <pc:chgData name="Konrad Linkowski" userId="S::s2095302@ed.ac.uk::22e19de9-26bd-4995-a551-f75029d28653" providerId="AD" clId="Web-{4368792E-0B95-2E2D-61D0-A7A6DF923E87}" dt="2024-07-18T08:05:01.544" v="3"/>
        <pc:sldMkLst>
          <pc:docMk/>
          <pc:sldMk cId="497809580" sldId="279"/>
        </pc:sldMkLst>
      </pc:sldChg>
      <pc:sldChg chg="modSp new">
        <pc:chgData name="Konrad Linkowski" userId="S::s2095302@ed.ac.uk::22e19de9-26bd-4995-a551-f75029d28653" providerId="AD" clId="Web-{4368792E-0B95-2E2D-61D0-A7A6DF923E87}" dt="2024-07-18T08:14:18.066" v="185" actId="20577"/>
        <pc:sldMkLst>
          <pc:docMk/>
          <pc:sldMk cId="3642897720" sldId="285"/>
        </pc:sldMkLst>
        <pc:spChg chg="mod">
          <ac:chgData name="Konrad Linkowski" userId="S::s2095302@ed.ac.uk::22e19de9-26bd-4995-a551-f75029d28653" providerId="AD" clId="Web-{4368792E-0B95-2E2D-61D0-A7A6DF923E87}" dt="2024-07-18T08:09:23.257" v="19" actId="20577"/>
          <ac:spMkLst>
            <pc:docMk/>
            <pc:sldMk cId="3642897720" sldId="285"/>
            <ac:spMk id="2" creationId="{E9805395-66EF-CF15-6FD8-C3D5410E1943}"/>
          </ac:spMkLst>
        </pc:spChg>
        <pc:spChg chg="mod">
          <ac:chgData name="Konrad Linkowski" userId="S::s2095302@ed.ac.uk::22e19de9-26bd-4995-a551-f75029d28653" providerId="AD" clId="Web-{4368792E-0B95-2E2D-61D0-A7A6DF923E87}" dt="2024-07-18T08:14:18.066" v="185" actId="20577"/>
          <ac:spMkLst>
            <pc:docMk/>
            <pc:sldMk cId="3642897720" sldId="285"/>
            <ac:spMk id="3" creationId="{6EFA6A40-D070-1704-85BE-188531F0D4CB}"/>
          </ac:spMkLst>
        </pc:spChg>
      </pc:sldChg>
      <pc:sldChg chg="modSp new">
        <pc:chgData name="Konrad Linkowski" userId="S::s2095302@ed.ac.uk::22e19de9-26bd-4995-a551-f75029d28653" providerId="AD" clId="Web-{4368792E-0B95-2E2D-61D0-A7A6DF923E87}" dt="2024-07-18T08:15:34.038" v="195" actId="20577"/>
        <pc:sldMkLst>
          <pc:docMk/>
          <pc:sldMk cId="2337523694" sldId="286"/>
        </pc:sldMkLst>
        <pc:spChg chg="mod">
          <ac:chgData name="Konrad Linkowski" userId="S::s2095302@ed.ac.uk::22e19de9-26bd-4995-a551-f75029d28653" providerId="AD" clId="Web-{4368792E-0B95-2E2D-61D0-A7A6DF923E87}" dt="2024-07-18T08:15:34.038" v="195" actId="20577"/>
          <ac:spMkLst>
            <pc:docMk/>
            <pc:sldMk cId="2337523694" sldId="286"/>
            <ac:spMk id="2" creationId="{67C0280B-8C5A-9C86-7A0D-5B9322FDF9F9}"/>
          </ac:spMkLst>
        </pc:spChg>
        <pc:spChg chg="mod">
          <ac:chgData name="Konrad Linkowski" userId="S::s2095302@ed.ac.uk::22e19de9-26bd-4995-a551-f75029d28653" providerId="AD" clId="Web-{4368792E-0B95-2E2D-61D0-A7A6DF923E87}" dt="2024-07-18T08:15:30.678" v="194"/>
          <ac:spMkLst>
            <pc:docMk/>
            <pc:sldMk cId="2337523694" sldId="286"/>
            <ac:spMk id="3" creationId="{ACC1C6F8-81E1-4A01-CC18-BACA0D68C864}"/>
          </ac:spMkLst>
        </pc:spChg>
      </pc:sldChg>
      <pc:sldChg chg="modSp new">
        <pc:chgData name="Konrad Linkowski" userId="S::s2095302@ed.ac.uk::22e19de9-26bd-4995-a551-f75029d28653" providerId="AD" clId="Web-{4368792E-0B95-2E2D-61D0-A7A6DF923E87}" dt="2024-07-18T08:15:45.694" v="208" actId="20577"/>
        <pc:sldMkLst>
          <pc:docMk/>
          <pc:sldMk cId="944782633" sldId="287"/>
        </pc:sldMkLst>
        <pc:spChg chg="mod">
          <ac:chgData name="Konrad Linkowski" userId="S::s2095302@ed.ac.uk::22e19de9-26bd-4995-a551-f75029d28653" providerId="AD" clId="Web-{4368792E-0B95-2E2D-61D0-A7A6DF923E87}" dt="2024-07-18T08:15:45.694" v="208" actId="20577"/>
          <ac:spMkLst>
            <pc:docMk/>
            <pc:sldMk cId="944782633" sldId="287"/>
            <ac:spMk id="2" creationId="{BAB628D8-C920-E2E6-D8F0-4FD0340DFE3A}"/>
          </ac:spMkLst>
        </pc:spChg>
      </pc:sldChg>
      <pc:sldChg chg="modSp new">
        <pc:chgData name="Konrad Linkowski" userId="S::s2095302@ed.ac.uk::22e19de9-26bd-4995-a551-f75029d28653" providerId="AD" clId="Web-{4368792E-0B95-2E2D-61D0-A7A6DF923E87}" dt="2024-07-18T08:16:04.351" v="216" actId="20577"/>
        <pc:sldMkLst>
          <pc:docMk/>
          <pc:sldMk cId="1145815844" sldId="288"/>
        </pc:sldMkLst>
        <pc:spChg chg="mod">
          <ac:chgData name="Konrad Linkowski" userId="S::s2095302@ed.ac.uk::22e19de9-26bd-4995-a551-f75029d28653" providerId="AD" clId="Web-{4368792E-0B95-2E2D-61D0-A7A6DF923E87}" dt="2024-07-18T08:16:04.351" v="216" actId="20577"/>
          <ac:spMkLst>
            <pc:docMk/>
            <pc:sldMk cId="1145815844" sldId="288"/>
            <ac:spMk id="2" creationId="{D945F83D-075A-C45E-E0B5-AA8010508284}"/>
          </ac:spMkLst>
        </pc:spChg>
      </pc:sldChg>
      <pc:sldChg chg="modSp new">
        <pc:chgData name="Konrad Linkowski" userId="S::s2095302@ed.ac.uk::22e19de9-26bd-4995-a551-f75029d28653" providerId="AD" clId="Web-{4368792E-0B95-2E2D-61D0-A7A6DF923E87}" dt="2024-07-18T08:16:23.540" v="220" actId="20577"/>
        <pc:sldMkLst>
          <pc:docMk/>
          <pc:sldMk cId="985450332" sldId="289"/>
        </pc:sldMkLst>
        <pc:spChg chg="mod">
          <ac:chgData name="Konrad Linkowski" userId="S::s2095302@ed.ac.uk::22e19de9-26bd-4995-a551-f75029d28653" providerId="AD" clId="Web-{4368792E-0B95-2E2D-61D0-A7A6DF923E87}" dt="2024-07-18T08:16:23.540" v="220" actId="20577"/>
          <ac:spMkLst>
            <pc:docMk/>
            <pc:sldMk cId="985450332" sldId="289"/>
            <ac:spMk id="2" creationId="{CB0F4946-A7D9-0843-0E13-66E47458DAF5}"/>
          </ac:spMkLst>
        </pc:spChg>
      </pc:sldChg>
      <pc:sldChg chg="modSp new">
        <pc:chgData name="Konrad Linkowski" userId="S::s2095302@ed.ac.uk::22e19de9-26bd-4995-a551-f75029d28653" providerId="AD" clId="Web-{4368792E-0B95-2E2D-61D0-A7A6DF923E87}" dt="2024-07-18T08:16:34.634" v="227" actId="20577"/>
        <pc:sldMkLst>
          <pc:docMk/>
          <pc:sldMk cId="307069625" sldId="290"/>
        </pc:sldMkLst>
        <pc:spChg chg="mod">
          <ac:chgData name="Konrad Linkowski" userId="S::s2095302@ed.ac.uk::22e19de9-26bd-4995-a551-f75029d28653" providerId="AD" clId="Web-{4368792E-0B95-2E2D-61D0-A7A6DF923E87}" dt="2024-07-18T08:16:34.634" v="227" actId="20577"/>
          <ac:spMkLst>
            <pc:docMk/>
            <pc:sldMk cId="307069625" sldId="290"/>
            <ac:spMk id="2" creationId="{F16DEC87-AC80-2668-7081-7E20F26557CD}"/>
          </ac:spMkLst>
        </pc:spChg>
      </pc:sldChg>
      <pc:sldChg chg="modSp new">
        <pc:chgData name="Konrad Linkowski" userId="S::s2095302@ed.ac.uk::22e19de9-26bd-4995-a551-f75029d28653" providerId="AD" clId="Web-{4368792E-0B95-2E2D-61D0-A7A6DF923E87}" dt="2024-07-18T08:16:46.494" v="232" actId="20577"/>
        <pc:sldMkLst>
          <pc:docMk/>
          <pc:sldMk cId="2419447649" sldId="291"/>
        </pc:sldMkLst>
        <pc:spChg chg="mod">
          <ac:chgData name="Konrad Linkowski" userId="S::s2095302@ed.ac.uk::22e19de9-26bd-4995-a551-f75029d28653" providerId="AD" clId="Web-{4368792E-0B95-2E2D-61D0-A7A6DF923E87}" dt="2024-07-18T08:16:46.494" v="232" actId="20577"/>
          <ac:spMkLst>
            <pc:docMk/>
            <pc:sldMk cId="2419447649" sldId="291"/>
            <ac:spMk id="2" creationId="{EBC3B94B-5350-A483-4248-DD0911451D07}"/>
          </ac:spMkLst>
        </pc:spChg>
      </pc:sldChg>
      <pc:sldChg chg="modSp new">
        <pc:chgData name="Konrad Linkowski" userId="S::s2095302@ed.ac.uk::22e19de9-26bd-4995-a551-f75029d28653" providerId="AD" clId="Web-{4368792E-0B95-2E2D-61D0-A7A6DF923E87}" dt="2024-07-18T08:17:00.573" v="243" actId="20577"/>
        <pc:sldMkLst>
          <pc:docMk/>
          <pc:sldMk cId="1815099243" sldId="292"/>
        </pc:sldMkLst>
        <pc:spChg chg="mod">
          <ac:chgData name="Konrad Linkowski" userId="S::s2095302@ed.ac.uk::22e19de9-26bd-4995-a551-f75029d28653" providerId="AD" clId="Web-{4368792E-0B95-2E2D-61D0-A7A6DF923E87}" dt="2024-07-18T08:17:00.573" v="243" actId="20577"/>
          <ac:spMkLst>
            <pc:docMk/>
            <pc:sldMk cId="1815099243" sldId="292"/>
            <ac:spMk id="2" creationId="{631D342A-AC91-5306-D5B3-ED3D3E6E0C14}"/>
          </ac:spMkLst>
        </pc:spChg>
      </pc:sldChg>
      <pc:sldChg chg="modSp new">
        <pc:chgData name="Konrad Linkowski" userId="S::s2095302@ed.ac.uk::22e19de9-26bd-4995-a551-f75029d28653" providerId="AD" clId="Web-{4368792E-0B95-2E2D-61D0-A7A6DF923E87}" dt="2024-07-18T08:17:11.276" v="250" actId="20577"/>
        <pc:sldMkLst>
          <pc:docMk/>
          <pc:sldMk cId="1079307472" sldId="293"/>
        </pc:sldMkLst>
        <pc:spChg chg="mod">
          <ac:chgData name="Konrad Linkowski" userId="S::s2095302@ed.ac.uk::22e19de9-26bd-4995-a551-f75029d28653" providerId="AD" clId="Web-{4368792E-0B95-2E2D-61D0-A7A6DF923E87}" dt="2024-07-18T08:17:11.276" v="250" actId="20577"/>
          <ac:spMkLst>
            <pc:docMk/>
            <pc:sldMk cId="1079307472" sldId="293"/>
            <ac:spMk id="2" creationId="{FE50706C-5D5C-A1D1-5012-553CAE17D4ED}"/>
          </ac:spMkLst>
        </pc:spChg>
      </pc:sldChg>
    </pc:docChg>
  </pc:docChgLst>
  <pc:docChgLst>
    <pc:chgData name="Konrad Linkowski" userId="S::s2095302@ed.ac.uk::22e19de9-26bd-4995-a551-f75029d28653" providerId="AD" clId="Web-{91742F51-15E5-22AF-B2CF-0398D3B7463E}"/>
    <pc:docChg chg="modSld sldOrd">
      <pc:chgData name="Konrad Linkowski" userId="S::s2095302@ed.ac.uk::22e19de9-26bd-4995-a551-f75029d28653" providerId="AD" clId="Web-{91742F51-15E5-22AF-B2CF-0398D3B7463E}" dt="2024-07-26T19:33:12.383" v="378"/>
      <pc:docMkLst>
        <pc:docMk/>
      </pc:docMkLst>
      <pc:sldChg chg="addSp delSp modSp">
        <pc:chgData name="Konrad Linkowski" userId="S::s2095302@ed.ac.uk::22e19de9-26bd-4995-a551-f75029d28653" providerId="AD" clId="Web-{91742F51-15E5-22AF-B2CF-0398D3B7463E}" dt="2024-07-26T19:29:46.660" v="348"/>
        <pc:sldMkLst>
          <pc:docMk/>
          <pc:sldMk cId="1148449879" sldId="258"/>
        </pc:sldMkLst>
        <pc:graphicFrameChg chg="add del mod modGraphic">
          <ac:chgData name="Konrad Linkowski" userId="S::s2095302@ed.ac.uk::22e19de9-26bd-4995-a551-f75029d28653" providerId="AD" clId="Web-{91742F51-15E5-22AF-B2CF-0398D3B7463E}" dt="2024-07-26T19:09:00.238" v="31"/>
          <ac:graphicFrameMkLst>
            <pc:docMk/>
            <pc:sldMk cId="1148449879" sldId="258"/>
            <ac:graphicFrameMk id="3" creationId="{E2F27FDD-CD00-00A8-018B-AAA479BA83A5}"/>
          </ac:graphicFrameMkLst>
        </pc:graphicFrameChg>
        <pc:graphicFrameChg chg="add mod modGraphic">
          <ac:chgData name="Konrad Linkowski" userId="S::s2095302@ed.ac.uk::22e19de9-26bd-4995-a551-f75029d28653" providerId="AD" clId="Web-{91742F51-15E5-22AF-B2CF-0398D3B7463E}" dt="2024-07-26T19:29:46.660" v="348"/>
          <ac:graphicFrameMkLst>
            <pc:docMk/>
            <pc:sldMk cId="1148449879" sldId="258"/>
            <ac:graphicFrameMk id="4" creationId="{53AC3001-B880-D08E-E446-FFE1AC92A959}"/>
          </ac:graphicFrameMkLst>
        </pc:graphicFrameChg>
        <pc:picChg chg="mod modCrop">
          <ac:chgData name="Konrad Linkowski" userId="S::s2095302@ed.ac.uk::22e19de9-26bd-4995-a551-f75029d28653" providerId="AD" clId="Web-{91742F51-15E5-22AF-B2CF-0398D3B7463E}" dt="2024-07-26T18:59:41.755" v="2" actId="1076"/>
          <ac:picMkLst>
            <pc:docMk/>
            <pc:sldMk cId="1148449879" sldId="258"/>
            <ac:picMk id="5" creationId="{402A3770-F250-84B3-D163-64820D2380E7}"/>
          </ac:picMkLst>
        </pc:picChg>
      </pc:sldChg>
      <pc:sldChg chg="addSp delSp modSp ord">
        <pc:chgData name="Konrad Linkowski" userId="S::s2095302@ed.ac.uk::22e19de9-26bd-4995-a551-f75029d28653" providerId="AD" clId="Web-{91742F51-15E5-22AF-B2CF-0398D3B7463E}" dt="2024-07-26T19:32:05.429" v="361"/>
        <pc:sldMkLst>
          <pc:docMk/>
          <pc:sldMk cId="2337523694" sldId="286"/>
        </pc:sldMkLst>
        <pc:spChg chg="del">
          <ac:chgData name="Konrad Linkowski" userId="S::s2095302@ed.ac.uk::22e19de9-26bd-4995-a551-f75029d28653" providerId="AD" clId="Web-{91742F51-15E5-22AF-B2CF-0398D3B7463E}" dt="2024-07-26T19:32:05.429" v="361"/>
          <ac:spMkLst>
            <pc:docMk/>
            <pc:sldMk cId="2337523694" sldId="286"/>
            <ac:spMk id="6" creationId="{98A5ECB2-5D9A-9F08-9788-4F1AAF4A3543}"/>
          </ac:spMkLst>
        </pc:spChg>
        <pc:spChg chg="add mod">
          <ac:chgData name="Konrad Linkowski" userId="S::s2095302@ed.ac.uk::22e19de9-26bd-4995-a551-f75029d28653" providerId="AD" clId="Web-{91742F51-15E5-22AF-B2CF-0398D3B7463E}" dt="2024-07-26T19:31:58.288" v="358"/>
          <ac:spMkLst>
            <pc:docMk/>
            <pc:sldMk cId="2337523694" sldId="286"/>
            <ac:spMk id="7" creationId="{F5E6C1F9-185F-00BD-B116-1C0ED0C95E1C}"/>
          </ac:spMkLst>
        </pc:spChg>
        <pc:spChg chg="del">
          <ac:chgData name="Konrad Linkowski" userId="S::s2095302@ed.ac.uk::22e19de9-26bd-4995-a551-f75029d28653" providerId="AD" clId="Web-{91742F51-15E5-22AF-B2CF-0398D3B7463E}" dt="2024-07-26T19:32:00.569" v="359"/>
          <ac:spMkLst>
            <pc:docMk/>
            <pc:sldMk cId="2337523694" sldId="286"/>
            <ac:spMk id="12" creationId="{0694F4EA-6586-4537-8435-1C89CECA279F}"/>
          </ac:spMkLst>
        </pc:spChg>
        <pc:picChg chg="del">
          <ac:chgData name="Konrad Linkowski" userId="S::s2095302@ed.ac.uk::22e19de9-26bd-4995-a551-f75029d28653" providerId="AD" clId="Web-{91742F51-15E5-22AF-B2CF-0398D3B7463E}" dt="2024-07-26T19:32:02.460" v="360"/>
          <ac:picMkLst>
            <pc:docMk/>
            <pc:sldMk cId="2337523694" sldId="286"/>
            <ac:picMk id="4" creationId="{9B29490F-2CD2-6164-29C2-11FF3FB91DA3}"/>
          </ac:picMkLst>
        </pc:picChg>
        <pc:picChg chg="del">
          <ac:chgData name="Konrad Linkowski" userId="S::s2095302@ed.ac.uk::22e19de9-26bd-4995-a551-f75029d28653" providerId="AD" clId="Web-{91742F51-15E5-22AF-B2CF-0398D3B7463E}" dt="2024-07-26T19:31:58.288" v="358"/>
          <ac:picMkLst>
            <pc:docMk/>
            <pc:sldMk cId="2337523694" sldId="286"/>
            <ac:picMk id="5" creationId="{FF9155B2-1BF3-5FD9-5F9E-BE779A507788}"/>
          </ac:picMkLst>
        </pc:picChg>
      </pc:sldChg>
      <pc:sldChg chg="addSp delSp modSp ord">
        <pc:chgData name="Konrad Linkowski" userId="S::s2095302@ed.ac.uk::22e19de9-26bd-4995-a551-f75029d28653" providerId="AD" clId="Web-{91742F51-15E5-22AF-B2CF-0398D3B7463E}" dt="2024-07-26T19:31:34.069" v="357"/>
        <pc:sldMkLst>
          <pc:docMk/>
          <pc:sldMk cId="944782633" sldId="287"/>
        </pc:sldMkLst>
        <pc:spChg chg="del">
          <ac:chgData name="Konrad Linkowski" userId="S::s2095302@ed.ac.uk::22e19de9-26bd-4995-a551-f75029d28653" providerId="AD" clId="Web-{91742F51-15E5-22AF-B2CF-0398D3B7463E}" dt="2024-07-26T19:31:15.474" v="353"/>
          <ac:spMkLst>
            <pc:docMk/>
            <pc:sldMk cId="944782633" sldId="287"/>
            <ac:spMk id="6" creationId="{26D71593-97EE-4679-31AA-FBC48AED60BB}"/>
          </ac:spMkLst>
        </pc:spChg>
        <pc:spChg chg="add mod">
          <ac:chgData name="Konrad Linkowski" userId="S::s2095302@ed.ac.uk::22e19de9-26bd-4995-a551-f75029d28653" providerId="AD" clId="Web-{91742F51-15E5-22AF-B2CF-0398D3B7463E}" dt="2024-07-26T19:30:54.771" v="349"/>
          <ac:spMkLst>
            <pc:docMk/>
            <pc:sldMk cId="944782633" sldId="287"/>
            <ac:spMk id="7" creationId="{EBC810E6-51B2-467E-8F59-725A14C20E01}"/>
          </ac:spMkLst>
        </pc:spChg>
        <pc:spChg chg="del">
          <ac:chgData name="Konrad Linkowski" userId="S::s2095302@ed.ac.uk::22e19de9-26bd-4995-a551-f75029d28653" providerId="AD" clId="Web-{91742F51-15E5-22AF-B2CF-0398D3B7463E}" dt="2024-07-26T19:31:18.334" v="354"/>
          <ac:spMkLst>
            <pc:docMk/>
            <pc:sldMk cId="944782633" sldId="287"/>
            <ac:spMk id="8" creationId="{8C93584D-8486-66DB-D83C-780987042BA0}"/>
          </ac:spMkLst>
        </pc:spChg>
        <pc:spChg chg="del">
          <ac:chgData name="Konrad Linkowski" userId="S::s2095302@ed.ac.uk::22e19de9-26bd-4995-a551-f75029d28653" providerId="AD" clId="Web-{91742F51-15E5-22AF-B2CF-0398D3B7463E}" dt="2024-07-26T19:31:10.693" v="352"/>
          <ac:spMkLst>
            <pc:docMk/>
            <pc:sldMk cId="944782633" sldId="287"/>
            <ac:spMk id="10" creationId="{2CFB7124-993E-4CF3-A0CA-A32DF6CC44DF}"/>
          </ac:spMkLst>
        </pc:spChg>
        <pc:spChg chg="del">
          <ac:chgData name="Konrad Linkowski" userId="S::s2095302@ed.ac.uk::22e19de9-26bd-4995-a551-f75029d28653" providerId="AD" clId="Web-{91742F51-15E5-22AF-B2CF-0398D3B7463E}" dt="2024-07-26T19:31:01.193" v="351"/>
          <ac:spMkLst>
            <pc:docMk/>
            <pc:sldMk cId="944782633" sldId="287"/>
            <ac:spMk id="12" creationId="{0694F4EA-6586-4537-8435-1C89CECA279F}"/>
          </ac:spMkLst>
        </pc:spChg>
        <pc:picChg chg="del">
          <ac:chgData name="Konrad Linkowski" userId="S::s2095302@ed.ac.uk::22e19de9-26bd-4995-a551-f75029d28653" providerId="AD" clId="Web-{91742F51-15E5-22AF-B2CF-0398D3B7463E}" dt="2024-07-26T19:30:58.099" v="350"/>
          <ac:picMkLst>
            <pc:docMk/>
            <pc:sldMk cId="944782633" sldId="287"/>
            <ac:picMk id="4" creationId="{816DCC3D-44DC-094D-E85B-60FFA26E8819}"/>
          </ac:picMkLst>
        </pc:picChg>
        <pc:picChg chg="del">
          <ac:chgData name="Konrad Linkowski" userId="S::s2095302@ed.ac.uk::22e19de9-26bd-4995-a551-f75029d28653" providerId="AD" clId="Web-{91742F51-15E5-22AF-B2CF-0398D3B7463E}" dt="2024-07-26T19:30:54.771" v="349"/>
          <ac:picMkLst>
            <pc:docMk/>
            <pc:sldMk cId="944782633" sldId="287"/>
            <ac:picMk id="5" creationId="{27C8273E-F455-5967-EAFB-BE20E780F5A4}"/>
          </ac:picMkLst>
        </pc:picChg>
      </pc:sldChg>
      <pc:sldChg chg="addSp delSp modSp ord">
        <pc:chgData name="Konrad Linkowski" userId="S::s2095302@ed.ac.uk::22e19de9-26bd-4995-a551-f75029d28653" providerId="AD" clId="Web-{91742F51-15E5-22AF-B2CF-0398D3B7463E}" dt="2024-07-26T19:33:12.383" v="378"/>
        <pc:sldMkLst>
          <pc:docMk/>
          <pc:sldMk cId="1145815844" sldId="288"/>
        </pc:sldMkLst>
        <pc:spChg chg="mod">
          <ac:chgData name="Konrad Linkowski" userId="S::s2095302@ed.ac.uk::22e19de9-26bd-4995-a551-f75029d28653" providerId="AD" clId="Web-{91742F51-15E5-22AF-B2CF-0398D3B7463E}" dt="2024-07-26T19:33:08.821" v="377" actId="14100"/>
          <ac:spMkLst>
            <pc:docMk/>
            <pc:sldMk cId="1145815844" sldId="288"/>
            <ac:spMk id="2" creationId="{D945F83D-075A-C45E-E0B5-AA8010508284}"/>
          </ac:spMkLst>
        </pc:spChg>
        <pc:spChg chg="del">
          <ac:chgData name="Konrad Linkowski" userId="S::s2095302@ed.ac.uk::22e19de9-26bd-4995-a551-f75029d28653" providerId="AD" clId="Web-{91742F51-15E5-22AF-B2CF-0398D3B7463E}" dt="2024-07-26T19:33:12.383" v="378"/>
          <ac:spMkLst>
            <pc:docMk/>
            <pc:sldMk cId="1145815844" sldId="288"/>
            <ac:spMk id="6" creationId="{DACA1A07-FBC4-2CFB-770A-063EAD44D9D7}"/>
          </ac:spMkLst>
        </pc:spChg>
        <pc:spChg chg="add mod">
          <ac:chgData name="Konrad Linkowski" userId="S::s2095302@ed.ac.uk::22e19de9-26bd-4995-a551-f75029d28653" providerId="AD" clId="Web-{91742F51-15E5-22AF-B2CF-0398D3B7463E}" dt="2024-07-26T19:32:11.210" v="362"/>
          <ac:spMkLst>
            <pc:docMk/>
            <pc:sldMk cId="1145815844" sldId="288"/>
            <ac:spMk id="7" creationId="{B37803C1-7B4E-8896-18C2-6B7D1480D409}"/>
          </ac:spMkLst>
        </pc:spChg>
        <pc:spChg chg="del">
          <ac:chgData name="Konrad Linkowski" userId="S::s2095302@ed.ac.uk::22e19de9-26bd-4995-a551-f75029d28653" providerId="AD" clId="Web-{91742F51-15E5-22AF-B2CF-0398D3B7463E}" dt="2024-07-26T19:32:13.585" v="363"/>
          <ac:spMkLst>
            <pc:docMk/>
            <pc:sldMk cId="1145815844" sldId="288"/>
            <ac:spMk id="12" creationId="{0694F4EA-6586-4537-8435-1C89CECA279F}"/>
          </ac:spMkLst>
        </pc:spChg>
        <pc:picChg chg="del mod">
          <ac:chgData name="Konrad Linkowski" userId="S::s2095302@ed.ac.uk::22e19de9-26bd-4995-a551-f75029d28653" providerId="AD" clId="Web-{91742F51-15E5-22AF-B2CF-0398D3B7463E}" dt="2024-07-26T19:32:28.523" v="368"/>
          <ac:picMkLst>
            <pc:docMk/>
            <pc:sldMk cId="1145815844" sldId="288"/>
            <ac:picMk id="4" creationId="{C33F5F9D-CB19-8455-8FCF-9E839302EF03}"/>
          </ac:picMkLst>
        </pc:picChg>
        <pc:picChg chg="del">
          <ac:chgData name="Konrad Linkowski" userId="S::s2095302@ed.ac.uk::22e19de9-26bd-4995-a551-f75029d28653" providerId="AD" clId="Web-{91742F51-15E5-22AF-B2CF-0398D3B7463E}" dt="2024-07-26T19:32:11.210" v="362"/>
          <ac:picMkLst>
            <pc:docMk/>
            <pc:sldMk cId="1145815844" sldId="288"/>
            <ac:picMk id="5" creationId="{B44EFE7B-0208-6D30-F63F-5C9A549DF490}"/>
          </ac:picMkLst>
        </pc:picChg>
      </pc:sldChg>
    </pc:docChg>
  </pc:docChgLst>
  <pc:docChgLst>
    <pc:chgData name="Konrad Linkowski" userId="22e19de9-26bd-4995-a551-f75029d28653" providerId="ADAL" clId="{423CD5BC-CC4B-45A7-8A88-FA55FAC5F6C6}"/>
    <pc:docChg chg="undo redo custSel addSld delSld modSld sldOrd">
      <pc:chgData name="Konrad Linkowski" userId="22e19de9-26bd-4995-a551-f75029d28653" providerId="ADAL" clId="{423CD5BC-CC4B-45A7-8A88-FA55FAC5F6C6}" dt="2024-07-26T05:57:48.117" v="2660" actId="20577"/>
      <pc:docMkLst>
        <pc:docMk/>
      </pc:docMkLst>
      <pc:sldChg chg="addSp delSp modSp mod">
        <pc:chgData name="Konrad Linkowski" userId="22e19de9-26bd-4995-a551-f75029d28653" providerId="ADAL" clId="{423CD5BC-CC4B-45A7-8A88-FA55FAC5F6C6}" dt="2024-03-28T15:57:53.149" v="2130" actId="1076"/>
        <pc:sldMkLst>
          <pc:docMk/>
          <pc:sldMk cId="520154275" sldId="257"/>
        </pc:sldMkLst>
        <pc:spChg chg="add mod">
          <ac:chgData name="Konrad Linkowski" userId="22e19de9-26bd-4995-a551-f75029d28653" providerId="ADAL" clId="{423CD5BC-CC4B-45A7-8A88-FA55FAC5F6C6}" dt="2024-03-12T01:03:34.115" v="0" actId="478"/>
          <ac:spMkLst>
            <pc:docMk/>
            <pc:sldMk cId="520154275" sldId="257"/>
            <ac:spMk id="3" creationId="{69DB49A7-EE0B-60BD-8C50-ED460E42E693}"/>
          </ac:spMkLst>
        </pc:spChg>
        <pc:picChg chg="del">
          <ac:chgData name="Konrad Linkowski" userId="22e19de9-26bd-4995-a551-f75029d28653" providerId="ADAL" clId="{423CD5BC-CC4B-45A7-8A88-FA55FAC5F6C6}" dt="2024-03-12T01:03:34.115" v="0" actId="478"/>
          <ac:picMkLst>
            <pc:docMk/>
            <pc:sldMk cId="520154275" sldId="257"/>
            <ac:picMk id="5" creationId="{3D17193D-18C3-F116-2108-DFB21886C11B}"/>
          </ac:picMkLst>
        </pc:picChg>
        <pc:picChg chg="mod">
          <ac:chgData name="Konrad Linkowski" userId="22e19de9-26bd-4995-a551-f75029d28653" providerId="ADAL" clId="{423CD5BC-CC4B-45A7-8A88-FA55FAC5F6C6}" dt="2024-03-28T15:57:53.149" v="2130" actId="1076"/>
          <ac:picMkLst>
            <pc:docMk/>
            <pc:sldMk cId="520154275" sldId="257"/>
            <ac:picMk id="13" creationId="{386F3B9F-294A-C592-40EC-4DF4DF6E36FC}"/>
          </ac:picMkLst>
        </pc:picChg>
      </pc:sldChg>
      <pc:sldChg chg="ord">
        <pc:chgData name="Konrad Linkowski" userId="22e19de9-26bd-4995-a551-f75029d28653" providerId="ADAL" clId="{423CD5BC-CC4B-45A7-8A88-FA55FAC5F6C6}" dt="2024-03-12T01:03:47.191" v="4"/>
        <pc:sldMkLst>
          <pc:docMk/>
          <pc:sldMk cId="1682499936" sldId="261"/>
        </pc:sldMkLst>
      </pc:sldChg>
      <pc:sldChg chg="ord">
        <pc:chgData name="Konrad Linkowski" userId="22e19de9-26bd-4995-a551-f75029d28653" providerId="ADAL" clId="{423CD5BC-CC4B-45A7-8A88-FA55FAC5F6C6}" dt="2024-03-12T01:03:54.086" v="6"/>
        <pc:sldMkLst>
          <pc:docMk/>
          <pc:sldMk cId="1785762001" sldId="262"/>
        </pc:sldMkLst>
      </pc:sldChg>
      <pc:sldChg chg="addSp delSp modSp mod ord">
        <pc:chgData name="Konrad Linkowski" userId="22e19de9-26bd-4995-a551-f75029d28653" providerId="ADAL" clId="{423CD5BC-CC4B-45A7-8A88-FA55FAC5F6C6}" dt="2024-03-20T12:45:47.301" v="1925" actId="2711"/>
        <pc:sldMkLst>
          <pc:docMk/>
          <pc:sldMk cId="3083757338" sldId="263"/>
        </pc:sldMkLst>
        <pc:spChg chg="add mod ord">
          <ac:chgData name="Konrad Linkowski" userId="22e19de9-26bd-4995-a551-f75029d28653" providerId="ADAL" clId="{423CD5BC-CC4B-45A7-8A88-FA55FAC5F6C6}" dt="2024-03-20T12:45:47.301" v="1925" actId="2711"/>
          <ac:spMkLst>
            <pc:docMk/>
            <pc:sldMk cId="3083757338" sldId="263"/>
            <ac:spMk id="2" creationId="{5BC5FCAC-6567-DF1A-D6B4-527D48029C54}"/>
          </ac:spMkLst>
        </pc:spChg>
        <pc:spChg chg="add del">
          <ac:chgData name="Konrad Linkowski" userId="22e19de9-26bd-4995-a551-f75029d28653" providerId="ADAL" clId="{423CD5BC-CC4B-45A7-8A88-FA55FAC5F6C6}" dt="2024-03-20T12:44:15.567" v="1915" actId="11529"/>
          <ac:spMkLst>
            <pc:docMk/>
            <pc:sldMk cId="3083757338" sldId="263"/>
            <ac:spMk id="3" creationId="{775D9979-8A35-281F-AEEC-3A352573068E}"/>
          </ac:spMkLst>
        </pc:spChg>
        <pc:spChg chg="add del mod">
          <ac:chgData name="Konrad Linkowski" userId="22e19de9-26bd-4995-a551-f75029d28653" providerId="ADAL" clId="{423CD5BC-CC4B-45A7-8A88-FA55FAC5F6C6}" dt="2024-03-18T10:21:49.366" v="839" actId="478"/>
          <ac:spMkLst>
            <pc:docMk/>
            <pc:sldMk cId="3083757338" sldId="263"/>
            <ac:spMk id="3" creationId="{C02E30B7-7178-D237-1B4F-A209546F2961}"/>
          </ac:spMkLst>
        </pc:spChg>
        <pc:spChg chg="add mod">
          <ac:chgData name="Konrad Linkowski" userId="22e19de9-26bd-4995-a551-f75029d28653" providerId="ADAL" clId="{423CD5BC-CC4B-45A7-8A88-FA55FAC5F6C6}" dt="2024-03-20T12:44:33.649" v="1920" actId="2085"/>
          <ac:spMkLst>
            <pc:docMk/>
            <pc:sldMk cId="3083757338" sldId="263"/>
            <ac:spMk id="4" creationId="{D2BE9223-1B28-3FB0-206E-DD20472B03FD}"/>
          </ac:spMkLst>
        </pc:spChg>
        <pc:spChg chg="mod ord">
          <ac:chgData name="Konrad Linkowski" userId="22e19de9-26bd-4995-a551-f75029d28653" providerId="ADAL" clId="{423CD5BC-CC4B-45A7-8A88-FA55FAC5F6C6}" dt="2024-03-18T10:24:49.540" v="862" actId="1076"/>
          <ac:spMkLst>
            <pc:docMk/>
            <pc:sldMk cId="3083757338" sldId="263"/>
            <ac:spMk id="13" creationId="{C9E68F2C-0A12-B6B1-3A94-D31697B53C06}"/>
          </ac:spMkLst>
        </pc:spChg>
        <pc:picChg chg="del">
          <ac:chgData name="Konrad Linkowski" userId="22e19de9-26bd-4995-a551-f75029d28653" providerId="ADAL" clId="{423CD5BC-CC4B-45A7-8A88-FA55FAC5F6C6}" dt="2024-03-18T10:21:46.282" v="838" actId="478"/>
          <ac:picMkLst>
            <pc:docMk/>
            <pc:sldMk cId="3083757338" sldId="263"/>
            <ac:picMk id="5" creationId="{EDF12311-FADF-9325-785E-B463EFF4D354}"/>
          </ac:picMkLst>
        </pc:picChg>
        <pc:picChg chg="add mod ord">
          <ac:chgData name="Konrad Linkowski" userId="22e19de9-26bd-4995-a551-f75029d28653" providerId="ADAL" clId="{423CD5BC-CC4B-45A7-8A88-FA55FAC5F6C6}" dt="2024-03-18T10:24:45.625" v="861" actId="1076"/>
          <ac:picMkLst>
            <pc:docMk/>
            <pc:sldMk cId="3083757338" sldId="263"/>
            <ac:picMk id="6" creationId="{7ED4179C-3299-9333-25D8-D963231F2B55}"/>
          </ac:picMkLst>
        </pc:picChg>
        <pc:picChg chg="mod ord">
          <ac:chgData name="Konrad Linkowski" userId="22e19de9-26bd-4995-a551-f75029d28653" providerId="ADAL" clId="{423CD5BC-CC4B-45A7-8A88-FA55FAC5F6C6}" dt="2024-03-18T10:24:42.779" v="859" actId="1076"/>
          <ac:picMkLst>
            <pc:docMk/>
            <pc:sldMk cId="3083757338" sldId="263"/>
            <ac:picMk id="7" creationId="{FA3216CE-388C-5691-D4E6-0EC1D57ED1FF}"/>
          </ac:picMkLst>
        </pc:picChg>
        <pc:picChg chg="del mod ord">
          <ac:chgData name="Konrad Linkowski" userId="22e19de9-26bd-4995-a551-f75029d28653" providerId="ADAL" clId="{423CD5BC-CC4B-45A7-8A88-FA55FAC5F6C6}" dt="2024-03-20T12:42:18.976" v="1895" actId="478"/>
          <ac:picMkLst>
            <pc:docMk/>
            <pc:sldMk cId="3083757338" sldId="263"/>
            <ac:picMk id="9" creationId="{D1573A34-58D9-2BD4-C9F8-F3317FEA11AD}"/>
          </ac:picMkLst>
        </pc:picChg>
        <pc:picChg chg="mod ord">
          <ac:chgData name="Konrad Linkowski" userId="22e19de9-26bd-4995-a551-f75029d28653" providerId="ADAL" clId="{423CD5BC-CC4B-45A7-8A88-FA55FAC5F6C6}" dt="2024-03-18T10:24:52.632" v="863" actId="1076"/>
          <ac:picMkLst>
            <pc:docMk/>
            <pc:sldMk cId="3083757338" sldId="263"/>
            <ac:picMk id="12" creationId="{19462CB2-536B-8427-F545-00DAAA915733}"/>
          </ac:picMkLst>
        </pc:picChg>
      </pc:sldChg>
      <pc:sldChg chg="del">
        <pc:chgData name="Konrad Linkowski" userId="22e19de9-26bd-4995-a551-f75029d28653" providerId="ADAL" clId="{423CD5BC-CC4B-45A7-8A88-FA55FAC5F6C6}" dt="2024-03-12T15:03:33.376" v="538" actId="47"/>
        <pc:sldMkLst>
          <pc:docMk/>
          <pc:sldMk cId="3414313014" sldId="264"/>
        </pc:sldMkLst>
      </pc:sldChg>
      <pc:sldChg chg="addSp delSp modSp new mod setBg">
        <pc:chgData name="Konrad Linkowski" userId="22e19de9-26bd-4995-a551-f75029d28653" providerId="ADAL" clId="{423CD5BC-CC4B-45A7-8A88-FA55FAC5F6C6}" dt="2024-03-22T11:08:17.970" v="2017" actId="14100"/>
        <pc:sldMkLst>
          <pc:docMk/>
          <pc:sldMk cId="390501491" sldId="265"/>
        </pc:sldMkLst>
        <pc:spChg chg="add del mod">
          <ac:chgData name="Konrad Linkowski" userId="22e19de9-26bd-4995-a551-f75029d28653" providerId="ADAL" clId="{423CD5BC-CC4B-45A7-8A88-FA55FAC5F6C6}" dt="2024-03-22T11:08:17.970" v="2017" actId="14100"/>
          <ac:spMkLst>
            <pc:docMk/>
            <pc:sldMk cId="390501491" sldId="265"/>
            <ac:spMk id="2" creationId="{B781FD1E-F7A0-14DF-F1A4-1B51AAA0A17F}"/>
          </ac:spMkLst>
        </pc:spChg>
        <pc:spChg chg="del">
          <ac:chgData name="Konrad Linkowski" userId="22e19de9-26bd-4995-a551-f75029d28653" providerId="ADAL" clId="{423CD5BC-CC4B-45A7-8A88-FA55FAC5F6C6}" dt="2024-03-12T01:04:26.651" v="11" actId="931"/>
          <ac:spMkLst>
            <pc:docMk/>
            <pc:sldMk cId="390501491" sldId="265"/>
            <ac:spMk id="3" creationId="{76F73092-E708-CC60-FFFE-F8DF2F25AC9C}"/>
          </ac:spMkLst>
        </pc:spChg>
        <pc:spChg chg="add del mod">
          <ac:chgData name="Konrad Linkowski" userId="22e19de9-26bd-4995-a551-f75029d28653" providerId="ADAL" clId="{423CD5BC-CC4B-45A7-8A88-FA55FAC5F6C6}" dt="2024-03-19T16:22:53.645" v="1646" actId="931"/>
          <ac:spMkLst>
            <pc:docMk/>
            <pc:sldMk cId="390501491" sldId="265"/>
            <ac:spMk id="4" creationId="{4A52567F-12FA-9F0A-05B8-19CDE55667EB}"/>
          </ac:spMkLst>
        </pc:spChg>
        <pc:spChg chg="add mod">
          <ac:chgData name="Konrad Linkowski" userId="22e19de9-26bd-4995-a551-f75029d28653" providerId="ADAL" clId="{423CD5BC-CC4B-45A7-8A88-FA55FAC5F6C6}" dt="2024-03-19T16:22:56.807" v="1649" actId="26606"/>
          <ac:spMkLst>
            <pc:docMk/>
            <pc:sldMk cId="390501491" sldId="265"/>
            <ac:spMk id="6" creationId="{8F2CDFB0-64DE-A78D-ACC1-04B9E629E878}"/>
          </ac:spMkLst>
        </pc:spChg>
        <pc:spChg chg="add del">
          <ac:chgData name="Konrad Linkowski" userId="22e19de9-26bd-4995-a551-f75029d28653" providerId="ADAL" clId="{423CD5BC-CC4B-45A7-8A88-FA55FAC5F6C6}" dt="2024-03-12T01:04:41.808" v="15" actId="26606"/>
          <ac:spMkLst>
            <pc:docMk/>
            <pc:sldMk cId="390501491" sldId="265"/>
            <ac:spMk id="10" creationId="{4F4EB669-EE7A-468E-A94E-4C78EDCF3271}"/>
          </ac:spMkLst>
        </pc:spChg>
        <pc:spChg chg="add">
          <ac:chgData name="Konrad Linkowski" userId="22e19de9-26bd-4995-a551-f75029d28653" providerId="ADAL" clId="{423CD5BC-CC4B-45A7-8A88-FA55FAC5F6C6}" dt="2024-03-19T16:22:56.807" v="1649" actId="26606"/>
          <ac:spMkLst>
            <pc:docMk/>
            <pc:sldMk cId="390501491" sldId="265"/>
            <ac:spMk id="11" creationId="{2CFB7124-993E-4CF3-A0CA-A32DF6CC44DF}"/>
          </ac:spMkLst>
        </pc:spChg>
        <pc:spChg chg="add del">
          <ac:chgData name="Konrad Linkowski" userId="22e19de9-26bd-4995-a551-f75029d28653" providerId="ADAL" clId="{423CD5BC-CC4B-45A7-8A88-FA55FAC5F6C6}" dt="2024-03-12T01:04:41.808" v="15" actId="26606"/>
          <ac:spMkLst>
            <pc:docMk/>
            <pc:sldMk cId="390501491" sldId="265"/>
            <ac:spMk id="12" creationId="{0858B958-10A8-4503-96FB-197D0AC2D5AC}"/>
          </ac:spMkLst>
        </pc:spChg>
        <pc:spChg chg="add del">
          <ac:chgData name="Konrad Linkowski" userId="22e19de9-26bd-4995-a551-f75029d28653" providerId="ADAL" clId="{423CD5BC-CC4B-45A7-8A88-FA55FAC5F6C6}" dt="2024-03-12T01:04:44.488" v="17" actId="26606"/>
          <ac:spMkLst>
            <pc:docMk/>
            <pc:sldMk cId="390501491" sldId="265"/>
            <ac:spMk id="14" creationId="{4F4EB669-EE7A-468E-A94E-4C78EDCF3271}"/>
          </ac:spMkLst>
        </pc:spChg>
        <pc:spChg chg="add">
          <ac:chgData name="Konrad Linkowski" userId="22e19de9-26bd-4995-a551-f75029d28653" providerId="ADAL" clId="{423CD5BC-CC4B-45A7-8A88-FA55FAC5F6C6}" dt="2024-03-19T16:22:56.807" v="1649" actId="26606"/>
          <ac:spMkLst>
            <pc:docMk/>
            <pc:sldMk cId="390501491" sldId="265"/>
            <ac:spMk id="16" creationId="{0694F4EA-6586-4537-8435-1C89CECA279F}"/>
          </ac:spMkLst>
        </pc:spChg>
        <pc:picChg chg="add del mod modCrop">
          <ac:chgData name="Konrad Linkowski" userId="22e19de9-26bd-4995-a551-f75029d28653" providerId="ADAL" clId="{423CD5BC-CC4B-45A7-8A88-FA55FAC5F6C6}" dt="2024-03-18T10:31:01.757" v="889" actId="478"/>
          <ac:picMkLst>
            <pc:docMk/>
            <pc:sldMk cId="390501491" sldId="265"/>
            <ac:picMk id="4" creationId="{051E008B-FA94-C523-D0E3-5CD967FC13DD}"/>
          </ac:picMkLst>
        </pc:picChg>
        <pc:picChg chg="add del mod modCrop">
          <ac:chgData name="Konrad Linkowski" userId="22e19de9-26bd-4995-a551-f75029d28653" providerId="ADAL" clId="{423CD5BC-CC4B-45A7-8A88-FA55FAC5F6C6}" dt="2024-03-19T15:30:42.461" v="1548" actId="478"/>
          <ac:picMkLst>
            <pc:docMk/>
            <pc:sldMk cId="390501491" sldId="265"/>
            <ac:picMk id="5" creationId="{61654140-1692-823B-59BF-5887895722CB}"/>
          </ac:picMkLst>
        </pc:picChg>
        <pc:picChg chg="add del mod modCrop">
          <ac:chgData name="Konrad Linkowski" userId="22e19de9-26bd-4995-a551-f75029d28653" providerId="ADAL" clId="{423CD5BC-CC4B-45A7-8A88-FA55FAC5F6C6}" dt="2024-03-19T15:30:42.461" v="1548" actId="478"/>
          <ac:picMkLst>
            <pc:docMk/>
            <pc:sldMk cId="390501491" sldId="265"/>
            <ac:picMk id="7" creationId="{1AEEDFDE-D0BB-62F0-AFA8-6FDDEAD5425F}"/>
          </ac:picMkLst>
        </pc:picChg>
        <pc:picChg chg="add mod modCrop">
          <ac:chgData name="Konrad Linkowski" userId="22e19de9-26bd-4995-a551-f75029d28653" providerId="ADAL" clId="{423CD5BC-CC4B-45A7-8A88-FA55FAC5F6C6}" dt="2024-03-19T16:23:11.592" v="1653" actId="1076"/>
          <ac:picMkLst>
            <pc:docMk/>
            <pc:sldMk cId="390501491" sldId="265"/>
            <ac:picMk id="9" creationId="{81B1EEE6-6F26-DE10-B7AB-244B3A4DEC93}"/>
          </ac:picMkLst>
        </pc:picChg>
      </pc:sldChg>
      <pc:sldChg chg="addSp delSp modSp new mod ord setBg">
        <pc:chgData name="Konrad Linkowski" userId="22e19de9-26bd-4995-a551-f75029d28653" providerId="ADAL" clId="{423CD5BC-CC4B-45A7-8A88-FA55FAC5F6C6}" dt="2024-03-22T11:08:21.451" v="2018" actId="14100"/>
        <pc:sldMkLst>
          <pc:docMk/>
          <pc:sldMk cId="2377217776" sldId="266"/>
        </pc:sldMkLst>
        <pc:spChg chg="mod">
          <ac:chgData name="Konrad Linkowski" userId="22e19de9-26bd-4995-a551-f75029d28653" providerId="ADAL" clId="{423CD5BC-CC4B-45A7-8A88-FA55FAC5F6C6}" dt="2024-03-22T11:08:21.451" v="2018" actId="14100"/>
          <ac:spMkLst>
            <pc:docMk/>
            <pc:sldMk cId="2377217776" sldId="266"/>
            <ac:spMk id="2" creationId="{97D4C4AD-F6C1-B153-5349-F7C240D891BD}"/>
          </ac:spMkLst>
        </pc:spChg>
        <pc:spChg chg="mod">
          <ac:chgData name="Konrad Linkowski" userId="22e19de9-26bd-4995-a551-f75029d28653" providerId="ADAL" clId="{423CD5BC-CC4B-45A7-8A88-FA55FAC5F6C6}" dt="2024-03-19T16:22:00.165" v="1626" actId="26606"/>
          <ac:spMkLst>
            <pc:docMk/>
            <pc:sldMk cId="2377217776" sldId="266"/>
            <ac:spMk id="3" creationId="{F2D66D8D-0BD0-72A6-55C5-5F08C868EEB8}"/>
          </ac:spMkLst>
        </pc:spChg>
        <pc:spChg chg="add del">
          <ac:chgData name="Konrad Linkowski" userId="22e19de9-26bd-4995-a551-f75029d28653" providerId="ADAL" clId="{423CD5BC-CC4B-45A7-8A88-FA55FAC5F6C6}" dt="2024-03-19T16:21:43.139" v="1622" actId="26606"/>
          <ac:spMkLst>
            <pc:docMk/>
            <pc:sldMk cId="2377217776" sldId="266"/>
            <ac:spMk id="12" creationId="{2CFB7124-993E-4CF3-A0CA-A32DF6CC44DF}"/>
          </ac:spMkLst>
        </pc:spChg>
        <pc:spChg chg="add del">
          <ac:chgData name="Konrad Linkowski" userId="22e19de9-26bd-4995-a551-f75029d28653" providerId="ADAL" clId="{423CD5BC-CC4B-45A7-8A88-FA55FAC5F6C6}" dt="2024-03-12T15:04:27.167" v="548" actId="26606"/>
          <ac:spMkLst>
            <pc:docMk/>
            <pc:sldMk cId="2377217776" sldId="266"/>
            <ac:spMk id="13" creationId="{2CFB7124-993E-4CF3-A0CA-A32DF6CC44DF}"/>
          </ac:spMkLst>
        </pc:spChg>
        <pc:spChg chg="add del">
          <ac:chgData name="Konrad Linkowski" userId="22e19de9-26bd-4995-a551-f75029d28653" providerId="ADAL" clId="{423CD5BC-CC4B-45A7-8A88-FA55FAC5F6C6}" dt="2024-03-19T16:21:43.139" v="1622" actId="26606"/>
          <ac:spMkLst>
            <pc:docMk/>
            <pc:sldMk cId="2377217776" sldId="266"/>
            <ac:spMk id="14" creationId="{0694F4EA-6586-4537-8435-1C89CECA279F}"/>
          </ac:spMkLst>
        </pc:spChg>
        <pc:spChg chg="add del">
          <ac:chgData name="Konrad Linkowski" userId="22e19de9-26bd-4995-a551-f75029d28653" providerId="ADAL" clId="{423CD5BC-CC4B-45A7-8A88-FA55FAC5F6C6}" dt="2024-03-12T15:04:27.167" v="548" actId="26606"/>
          <ac:spMkLst>
            <pc:docMk/>
            <pc:sldMk cId="2377217776" sldId="266"/>
            <ac:spMk id="15" creationId="{0694F4EA-6586-4537-8435-1C89CECA279F}"/>
          </ac:spMkLst>
        </pc:spChg>
        <pc:spChg chg="add del">
          <ac:chgData name="Konrad Linkowski" userId="22e19de9-26bd-4995-a551-f75029d28653" providerId="ADAL" clId="{423CD5BC-CC4B-45A7-8A88-FA55FAC5F6C6}" dt="2024-03-19T16:22:00.165" v="1626" actId="26606"/>
          <ac:spMkLst>
            <pc:docMk/>
            <pc:sldMk cId="2377217776" sldId="266"/>
            <ac:spMk id="19" creationId="{F1CE6CDF-ADB7-468C-85C9-B20A076F3C16}"/>
          </ac:spMkLst>
        </pc:spChg>
        <pc:spChg chg="add del">
          <ac:chgData name="Konrad Linkowski" userId="22e19de9-26bd-4995-a551-f75029d28653" providerId="ADAL" clId="{423CD5BC-CC4B-45A7-8A88-FA55FAC5F6C6}" dt="2024-03-19T16:22:00.165" v="1626" actId="26606"/>
          <ac:spMkLst>
            <pc:docMk/>
            <pc:sldMk cId="2377217776" sldId="266"/>
            <ac:spMk id="21" creationId="{639EA3C6-5BB9-4426-BF58-2B808502F815}"/>
          </ac:spMkLst>
        </pc:spChg>
        <pc:spChg chg="add del">
          <ac:chgData name="Konrad Linkowski" userId="22e19de9-26bd-4995-a551-f75029d28653" providerId="ADAL" clId="{423CD5BC-CC4B-45A7-8A88-FA55FAC5F6C6}" dt="2024-03-19T16:22:00.165" v="1626" actId="26606"/>
          <ac:spMkLst>
            <pc:docMk/>
            <pc:sldMk cId="2377217776" sldId="266"/>
            <ac:spMk id="23" creationId="{480A35E7-9EF6-40E1-A6C5-0B6D3D7245DD}"/>
          </ac:spMkLst>
        </pc:spChg>
        <pc:spChg chg="add">
          <ac:chgData name="Konrad Linkowski" userId="22e19de9-26bd-4995-a551-f75029d28653" providerId="ADAL" clId="{423CD5BC-CC4B-45A7-8A88-FA55FAC5F6C6}" dt="2024-03-19T16:22:00.165" v="1626" actId="26606"/>
          <ac:spMkLst>
            <pc:docMk/>
            <pc:sldMk cId="2377217776" sldId="266"/>
            <ac:spMk id="28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3-19T16:22:00.165" v="1626" actId="26606"/>
          <ac:spMkLst>
            <pc:docMk/>
            <pc:sldMk cId="2377217776" sldId="266"/>
            <ac:spMk id="30" creationId="{0694F4EA-6586-4537-8435-1C89CECA279F}"/>
          </ac:spMkLst>
        </pc:spChg>
        <pc:picChg chg="add del mod">
          <ac:chgData name="Konrad Linkowski" userId="22e19de9-26bd-4995-a551-f75029d28653" providerId="ADAL" clId="{423CD5BC-CC4B-45A7-8A88-FA55FAC5F6C6}" dt="2024-03-19T15:30:39.136" v="1547" actId="478"/>
          <ac:picMkLst>
            <pc:docMk/>
            <pc:sldMk cId="2377217776" sldId="266"/>
            <ac:picMk id="5" creationId="{49633A7F-C835-1B14-1B67-D0DA88D3821D}"/>
          </ac:picMkLst>
        </pc:picChg>
        <pc:picChg chg="add del mod modCrop">
          <ac:chgData name="Konrad Linkowski" userId="22e19de9-26bd-4995-a551-f75029d28653" providerId="ADAL" clId="{423CD5BC-CC4B-45A7-8A88-FA55FAC5F6C6}" dt="2024-03-12T15:03:40.434" v="539" actId="478"/>
          <ac:picMkLst>
            <pc:docMk/>
            <pc:sldMk cId="2377217776" sldId="266"/>
            <ac:picMk id="5" creationId="{77850708-10A6-1318-6F5B-BA3C66AF757B}"/>
          </ac:picMkLst>
        </pc:picChg>
        <pc:picChg chg="add del mod">
          <ac:chgData name="Konrad Linkowski" userId="22e19de9-26bd-4995-a551-f75029d28653" providerId="ADAL" clId="{423CD5BC-CC4B-45A7-8A88-FA55FAC5F6C6}" dt="2024-03-19T15:30:39.136" v="1547" actId="478"/>
          <ac:picMkLst>
            <pc:docMk/>
            <pc:sldMk cId="2377217776" sldId="266"/>
            <ac:picMk id="6" creationId="{0546A0B4-BC6D-DA9A-322C-48B8F76F62D4}"/>
          </ac:picMkLst>
        </pc:picChg>
        <pc:picChg chg="add mod">
          <ac:chgData name="Konrad Linkowski" userId="22e19de9-26bd-4995-a551-f75029d28653" providerId="ADAL" clId="{423CD5BC-CC4B-45A7-8A88-FA55FAC5F6C6}" dt="2024-03-19T16:22:10.509" v="1630" actId="14100"/>
          <ac:picMkLst>
            <pc:docMk/>
            <pc:sldMk cId="2377217776" sldId="266"/>
            <ac:picMk id="7" creationId="{17C0E3FC-29FE-26BD-962D-CF07E73FEB64}"/>
          </ac:picMkLst>
        </pc:picChg>
        <pc:picChg chg="add del mod">
          <ac:chgData name="Konrad Linkowski" userId="22e19de9-26bd-4995-a551-f75029d28653" providerId="ADAL" clId="{423CD5BC-CC4B-45A7-8A88-FA55FAC5F6C6}" dt="2024-03-18T10:30:39.440" v="876" actId="478"/>
          <ac:picMkLst>
            <pc:docMk/>
            <pc:sldMk cId="2377217776" sldId="266"/>
            <ac:picMk id="8" creationId="{01488EE8-F90A-982E-4BBD-CBEFDA657428}"/>
          </ac:picMkLst>
        </pc:picChg>
      </pc:sldChg>
      <pc:sldChg chg="addSp delSp modSp new mod setBg">
        <pc:chgData name="Konrad Linkowski" userId="22e19de9-26bd-4995-a551-f75029d28653" providerId="ADAL" clId="{423CD5BC-CC4B-45A7-8A88-FA55FAC5F6C6}" dt="2024-03-22T11:08:12.689" v="2016" actId="14100"/>
        <pc:sldMkLst>
          <pc:docMk/>
          <pc:sldMk cId="1748798654" sldId="267"/>
        </pc:sldMkLst>
        <pc:spChg chg="mod">
          <ac:chgData name="Konrad Linkowski" userId="22e19de9-26bd-4995-a551-f75029d28653" providerId="ADAL" clId="{423CD5BC-CC4B-45A7-8A88-FA55FAC5F6C6}" dt="2024-03-22T11:08:12.689" v="2016" actId="14100"/>
          <ac:spMkLst>
            <pc:docMk/>
            <pc:sldMk cId="1748798654" sldId="267"/>
            <ac:spMk id="2" creationId="{C506AF8D-1FFC-3840-3397-5003B49CF8B9}"/>
          </ac:spMkLst>
        </pc:spChg>
        <pc:spChg chg="mod">
          <ac:chgData name="Konrad Linkowski" userId="22e19de9-26bd-4995-a551-f75029d28653" providerId="ADAL" clId="{423CD5BC-CC4B-45A7-8A88-FA55FAC5F6C6}" dt="2024-03-19T16:25:27.537" v="1672" actId="26606"/>
          <ac:spMkLst>
            <pc:docMk/>
            <pc:sldMk cId="1748798654" sldId="267"/>
            <ac:spMk id="3" creationId="{1D88F246-0635-F505-7257-B07212E965B5}"/>
          </ac:spMkLst>
        </pc:spChg>
        <pc:spChg chg="add">
          <ac:chgData name="Konrad Linkowski" userId="22e19de9-26bd-4995-a551-f75029d28653" providerId="ADAL" clId="{423CD5BC-CC4B-45A7-8A88-FA55FAC5F6C6}" dt="2024-03-19T16:25:27.537" v="1672" actId="26606"/>
          <ac:spMkLst>
            <pc:docMk/>
            <pc:sldMk cId="1748798654" sldId="267"/>
            <ac:spMk id="11" creationId="{2CFB7124-993E-4CF3-A0CA-A32DF6CC44DF}"/>
          </ac:spMkLst>
        </pc:spChg>
        <pc:spChg chg="add del">
          <ac:chgData name="Konrad Linkowski" userId="22e19de9-26bd-4995-a551-f75029d28653" providerId="ADAL" clId="{423CD5BC-CC4B-45A7-8A88-FA55FAC5F6C6}" dt="2024-03-19T16:23:45.902" v="1666" actId="26606"/>
          <ac:spMkLst>
            <pc:docMk/>
            <pc:sldMk cId="1748798654" sldId="267"/>
            <ac:spMk id="12" creationId="{2CFB7124-993E-4CF3-A0CA-A32DF6CC44DF}"/>
          </ac:spMkLst>
        </pc:spChg>
        <pc:spChg chg="add del">
          <ac:chgData name="Konrad Linkowski" userId="22e19de9-26bd-4995-a551-f75029d28653" providerId="ADAL" clId="{423CD5BC-CC4B-45A7-8A88-FA55FAC5F6C6}" dt="2024-03-19T16:23:45.902" v="1666" actId="26606"/>
          <ac:spMkLst>
            <pc:docMk/>
            <pc:sldMk cId="1748798654" sldId="267"/>
            <ac:spMk id="14" creationId="{0694F4EA-6586-4537-8435-1C89CECA279F}"/>
          </ac:spMkLst>
        </pc:spChg>
        <pc:spChg chg="add">
          <ac:chgData name="Konrad Linkowski" userId="22e19de9-26bd-4995-a551-f75029d28653" providerId="ADAL" clId="{423CD5BC-CC4B-45A7-8A88-FA55FAC5F6C6}" dt="2024-03-19T16:25:27.537" v="1672" actId="26606"/>
          <ac:spMkLst>
            <pc:docMk/>
            <pc:sldMk cId="1748798654" sldId="267"/>
            <ac:spMk id="16" creationId="{0694F4EA-6586-4537-8435-1C89CECA279F}"/>
          </ac:spMkLst>
        </pc:spChg>
        <pc:picChg chg="add del mod modCrop">
          <ac:chgData name="Konrad Linkowski" userId="22e19de9-26bd-4995-a551-f75029d28653" providerId="ADAL" clId="{423CD5BC-CC4B-45A7-8A88-FA55FAC5F6C6}" dt="2024-03-19T15:30:45.481" v="1549" actId="478"/>
          <ac:picMkLst>
            <pc:docMk/>
            <pc:sldMk cId="1748798654" sldId="267"/>
            <ac:picMk id="5" creationId="{54D5F08A-8E0E-6520-729B-A922E902E7BE}"/>
          </ac:picMkLst>
        </pc:picChg>
        <pc:picChg chg="add del mod">
          <ac:chgData name="Konrad Linkowski" userId="22e19de9-26bd-4995-a551-f75029d28653" providerId="ADAL" clId="{423CD5BC-CC4B-45A7-8A88-FA55FAC5F6C6}" dt="2024-03-19T15:30:45.481" v="1549" actId="478"/>
          <ac:picMkLst>
            <pc:docMk/>
            <pc:sldMk cId="1748798654" sldId="267"/>
            <ac:picMk id="6" creationId="{24748B45-3757-ECAE-9DDE-75C3410D5A0C}"/>
          </ac:picMkLst>
        </pc:picChg>
        <pc:picChg chg="add del mod modCrop">
          <ac:chgData name="Konrad Linkowski" userId="22e19de9-26bd-4995-a551-f75029d28653" providerId="ADAL" clId="{423CD5BC-CC4B-45A7-8A88-FA55FAC5F6C6}" dt="2024-03-12T15:46:22.171" v="629" actId="478"/>
          <ac:picMkLst>
            <pc:docMk/>
            <pc:sldMk cId="1748798654" sldId="267"/>
            <ac:picMk id="6" creationId="{5A632313-3546-4794-EEB5-5807E9294C60}"/>
          </ac:picMkLst>
        </pc:picChg>
        <pc:picChg chg="add mod">
          <ac:chgData name="Konrad Linkowski" userId="22e19de9-26bd-4995-a551-f75029d28653" providerId="ADAL" clId="{423CD5BC-CC4B-45A7-8A88-FA55FAC5F6C6}" dt="2024-03-19T16:23:46.905" v="1668" actId="931"/>
          <ac:picMkLst>
            <pc:docMk/>
            <pc:sldMk cId="1748798654" sldId="267"/>
            <ac:picMk id="7" creationId="{ACA17D7C-FF50-D139-2417-8A8CCE7A6D91}"/>
          </ac:picMkLst>
        </pc:picChg>
        <pc:picChg chg="add del mod modCrop">
          <ac:chgData name="Konrad Linkowski" userId="22e19de9-26bd-4995-a551-f75029d28653" providerId="ADAL" clId="{423CD5BC-CC4B-45A7-8A88-FA55FAC5F6C6}" dt="2024-03-18T11:01:29.578" v="1138" actId="478"/>
          <ac:picMkLst>
            <pc:docMk/>
            <pc:sldMk cId="1748798654" sldId="267"/>
            <ac:picMk id="8" creationId="{DA359094-560A-382A-F9F7-719BF19402F2}"/>
          </ac:picMkLst>
        </pc:picChg>
        <pc:picChg chg="add mod modCrop">
          <ac:chgData name="Konrad Linkowski" userId="22e19de9-26bd-4995-a551-f75029d28653" providerId="ADAL" clId="{423CD5BC-CC4B-45A7-8A88-FA55FAC5F6C6}" dt="2024-03-19T16:26:09.937" v="1684" actId="1035"/>
          <ac:picMkLst>
            <pc:docMk/>
            <pc:sldMk cId="1748798654" sldId="267"/>
            <ac:picMk id="9" creationId="{B7FBE336-4139-6356-87F4-E3B4A369D20F}"/>
          </ac:picMkLst>
        </pc:picChg>
      </pc:sldChg>
      <pc:sldChg chg="addSp delSp modSp new del mod">
        <pc:chgData name="Konrad Linkowski" userId="22e19de9-26bd-4995-a551-f75029d28653" providerId="ADAL" clId="{423CD5BC-CC4B-45A7-8A88-FA55FAC5F6C6}" dt="2024-03-19T16:29:52.331" v="1745" actId="47"/>
        <pc:sldMkLst>
          <pc:docMk/>
          <pc:sldMk cId="1418694986" sldId="268"/>
        </pc:sldMkLst>
        <pc:spChg chg="mod">
          <ac:chgData name="Konrad Linkowski" userId="22e19de9-26bd-4995-a551-f75029d28653" providerId="ADAL" clId="{423CD5BC-CC4B-45A7-8A88-FA55FAC5F6C6}" dt="2024-03-12T01:12:56.428" v="414" actId="20577"/>
          <ac:spMkLst>
            <pc:docMk/>
            <pc:sldMk cId="1418694986" sldId="268"/>
            <ac:spMk id="2" creationId="{3E6779F0-3533-12E1-AA56-7BBC108727B9}"/>
          </ac:spMkLst>
        </pc:spChg>
        <pc:spChg chg="mod">
          <ac:chgData name="Konrad Linkowski" userId="22e19de9-26bd-4995-a551-f75029d28653" providerId="ADAL" clId="{423CD5BC-CC4B-45A7-8A88-FA55FAC5F6C6}" dt="2024-03-19T16:26:53.476" v="1698" actId="14100"/>
          <ac:spMkLst>
            <pc:docMk/>
            <pc:sldMk cId="1418694986" sldId="268"/>
            <ac:spMk id="3" creationId="{8DCB8F0D-A26C-CEA0-AC5F-CE2E1C69F747}"/>
          </ac:spMkLst>
        </pc:spChg>
        <pc:picChg chg="add del mod modCrop">
          <ac:chgData name="Konrad Linkowski" userId="22e19de9-26bd-4995-a551-f75029d28653" providerId="ADAL" clId="{423CD5BC-CC4B-45A7-8A88-FA55FAC5F6C6}" dt="2024-03-19T15:30:49.136" v="1550" actId="478"/>
          <ac:picMkLst>
            <pc:docMk/>
            <pc:sldMk cId="1418694986" sldId="268"/>
            <ac:picMk id="5" creationId="{3B717070-F4B9-577D-167C-1454A6F841E4}"/>
          </ac:picMkLst>
        </pc:picChg>
        <pc:picChg chg="add del mod">
          <ac:chgData name="Konrad Linkowski" userId="22e19de9-26bd-4995-a551-f75029d28653" providerId="ADAL" clId="{423CD5BC-CC4B-45A7-8A88-FA55FAC5F6C6}" dt="2024-03-18T10:48:47.563" v="986" actId="478"/>
          <ac:picMkLst>
            <pc:docMk/>
            <pc:sldMk cId="1418694986" sldId="268"/>
            <ac:picMk id="6" creationId="{98064C5F-BC6A-553E-E875-608C50CB99D4}"/>
          </ac:picMkLst>
        </pc:picChg>
        <pc:picChg chg="add del mod">
          <ac:chgData name="Konrad Linkowski" userId="22e19de9-26bd-4995-a551-f75029d28653" providerId="ADAL" clId="{423CD5BC-CC4B-45A7-8A88-FA55FAC5F6C6}" dt="2024-03-19T16:27:01.913" v="1699" actId="478"/>
          <ac:picMkLst>
            <pc:docMk/>
            <pc:sldMk cId="1418694986" sldId="268"/>
            <ac:picMk id="6" creationId="{D3C81BF8-5DBA-031D-50DF-003122B7BC73}"/>
          </ac:picMkLst>
        </pc:picChg>
        <pc:picChg chg="add del mod">
          <ac:chgData name="Konrad Linkowski" userId="22e19de9-26bd-4995-a551-f75029d28653" providerId="ADAL" clId="{423CD5BC-CC4B-45A7-8A88-FA55FAC5F6C6}" dt="2024-03-19T15:30:49.136" v="1550" actId="478"/>
          <ac:picMkLst>
            <pc:docMk/>
            <pc:sldMk cId="1418694986" sldId="268"/>
            <ac:picMk id="7" creationId="{F8080E1E-282A-F47A-4FAB-44FA7662C4EC}"/>
          </ac:picMkLst>
        </pc:picChg>
        <pc:picChg chg="add del mod">
          <ac:chgData name="Konrad Linkowski" userId="22e19de9-26bd-4995-a551-f75029d28653" providerId="ADAL" clId="{423CD5BC-CC4B-45A7-8A88-FA55FAC5F6C6}" dt="2024-03-19T16:27:37.622" v="1711" actId="21"/>
          <ac:picMkLst>
            <pc:docMk/>
            <pc:sldMk cId="1418694986" sldId="268"/>
            <ac:picMk id="9" creationId="{E54228CB-C905-3868-3839-2BBDE514398E}"/>
          </ac:picMkLst>
        </pc:picChg>
        <pc:picChg chg="add del mod">
          <ac:chgData name="Konrad Linkowski" userId="22e19de9-26bd-4995-a551-f75029d28653" providerId="ADAL" clId="{423CD5BC-CC4B-45A7-8A88-FA55FAC5F6C6}" dt="2024-03-19T16:28:33.589" v="1725" actId="21"/>
          <ac:picMkLst>
            <pc:docMk/>
            <pc:sldMk cId="1418694986" sldId="268"/>
            <ac:picMk id="10" creationId="{66A440B7-AD9C-811B-6B83-62F5686D9844}"/>
          </ac:picMkLst>
        </pc:picChg>
      </pc:sldChg>
      <pc:sldChg chg="new del">
        <pc:chgData name="Konrad Linkowski" userId="22e19de9-26bd-4995-a551-f75029d28653" providerId="ADAL" clId="{423CD5BC-CC4B-45A7-8A88-FA55FAC5F6C6}" dt="2024-03-12T01:07:23.134" v="164" actId="47"/>
        <pc:sldMkLst>
          <pc:docMk/>
          <pc:sldMk cId="2091872574" sldId="269"/>
        </pc:sldMkLst>
      </pc:sldChg>
      <pc:sldChg chg="addSp delSp modSp new del mod">
        <pc:chgData name="Konrad Linkowski" userId="22e19de9-26bd-4995-a551-f75029d28653" providerId="ADAL" clId="{423CD5BC-CC4B-45A7-8A88-FA55FAC5F6C6}" dt="2024-03-19T16:32:03.108" v="1807" actId="47"/>
        <pc:sldMkLst>
          <pc:docMk/>
          <pc:sldMk cId="4105427780" sldId="269"/>
        </pc:sldMkLst>
        <pc:spChg chg="mod">
          <ac:chgData name="Konrad Linkowski" userId="22e19de9-26bd-4995-a551-f75029d28653" providerId="ADAL" clId="{423CD5BC-CC4B-45A7-8A88-FA55FAC5F6C6}" dt="2024-03-19T16:31:21.560" v="1792" actId="20577"/>
          <ac:spMkLst>
            <pc:docMk/>
            <pc:sldMk cId="4105427780" sldId="269"/>
            <ac:spMk id="2" creationId="{31D3D598-8849-2098-2DCE-357C98870313}"/>
          </ac:spMkLst>
        </pc:spChg>
        <pc:spChg chg="mod">
          <ac:chgData name="Konrad Linkowski" userId="22e19de9-26bd-4995-a551-f75029d28653" providerId="ADAL" clId="{423CD5BC-CC4B-45A7-8A88-FA55FAC5F6C6}" dt="2024-03-19T16:31:17.279" v="1791" actId="20577"/>
          <ac:spMkLst>
            <pc:docMk/>
            <pc:sldMk cId="4105427780" sldId="269"/>
            <ac:spMk id="3" creationId="{99BDCB9E-80F1-53F4-2F4B-885D02B4901A}"/>
          </ac:spMkLst>
        </pc:spChg>
        <pc:picChg chg="add del mod modCrop">
          <ac:chgData name="Konrad Linkowski" userId="22e19de9-26bd-4995-a551-f75029d28653" providerId="ADAL" clId="{423CD5BC-CC4B-45A7-8A88-FA55FAC5F6C6}" dt="2024-03-19T15:30:55.050" v="1551" actId="478"/>
          <ac:picMkLst>
            <pc:docMk/>
            <pc:sldMk cId="4105427780" sldId="269"/>
            <ac:picMk id="5" creationId="{88D98E12-77EA-462A-5BA7-EB903E917FFE}"/>
          </ac:picMkLst>
        </pc:picChg>
        <pc:picChg chg="add del mod modCrop">
          <ac:chgData name="Konrad Linkowski" userId="22e19de9-26bd-4995-a551-f75029d28653" providerId="ADAL" clId="{423CD5BC-CC4B-45A7-8A88-FA55FAC5F6C6}" dt="2024-03-18T10:49:34.110" v="1002" actId="478"/>
          <ac:picMkLst>
            <pc:docMk/>
            <pc:sldMk cId="4105427780" sldId="269"/>
            <ac:picMk id="6" creationId="{589D0051-1827-4310-C299-46201088478A}"/>
          </ac:picMkLst>
        </pc:picChg>
        <pc:picChg chg="add mod">
          <ac:chgData name="Konrad Linkowski" userId="22e19de9-26bd-4995-a551-f75029d28653" providerId="ADAL" clId="{423CD5BC-CC4B-45A7-8A88-FA55FAC5F6C6}" dt="2024-03-19T16:30:46.841" v="1777" actId="931"/>
          <ac:picMkLst>
            <pc:docMk/>
            <pc:sldMk cId="4105427780" sldId="269"/>
            <ac:picMk id="6" creationId="{B7EE1A74-24D4-0635-5339-05F808D22869}"/>
          </ac:picMkLst>
        </pc:picChg>
        <pc:picChg chg="add del mod">
          <ac:chgData name="Konrad Linkowski" userId="22e19de9-26bd-4995-a551-f75029d28653" providerId="ADAL" clId="{423CD5BC-CC4B-45A7-8A88-FA55FAC5F6C6}" dt="2024-03-19T15:30:55.050" v="1551" actId="478"/>
          <ac:picMkLst>
            <pc:docMk/>
            <pc:sldMk cId="4105427780" sldId="269"/>
            <ac:picMk id="7" creationId="{D2E16464-27CE-CA91-1DDE-4AD4546A1590}"/>
          </ac:picMkLst>
        </pc:picChg>
        <pc:picChg chg="add del mod">
          <ac:chgData name="Konrad Linkowski" userId="22e19de9-26bd-4995-a551-f75029d28653" providerId="ADAL" clId="{423CD5BC-CC4B-45A7-8A88-FA55FAC5F6C6}" dt="2024-03-19T16:31:41.449" v="1796" actId="21"/>
          <ac:picMkLst>
            <pc:docMk/>
            <pc:sldMk cId="4105427780" sldId="269"/>
            <ac:picMk id="9" creationId="{A6586C92-742A-E9E3-A7E2-30E2C7ED35BE}"/>
          </ac:picMkLst>
        </pc:picChg>
      </pc:sldChg>
      <pc:sldChg chg="addSp delSp modSp new del mod">
        <pc:chgData name="Konrad Linkowski" userId="22e19de9-26bd-4995-a551-f75029d28653" providerId="ADAL" clId="{423CD5BC-CC4B-45A7-8A88-FA55FAC5F6C6}" dt="2024-03-19T16:33:49.829" v="1836" actId="47"/>
        <pc:sldMkLst>
          <pc:docMk/>
          <pc:sldMk cId="3083750259" sldId="270"/>
        </pc:sldMkLst>
        <pc:spChg chg="mod">
          <ac:chgData name="Konrad Linkowski" userId="22e19de9-26bd-4995-a551-f75029d28653" providerId="ADAL" clId="{423CD5BC-CC4B-45A7-8A88-FA55FAC5F6C6}" dt="2024-03-12T01:14:08.190" v="456" actId="1076"/>
          <ac:spMkLst>
            <pc:docMk/>
            <pc:sldMk cId="3083750259" sldId="270"/>
            <ac:spMk id="2" creationId="{CE72BD61-29AB-8769-73C0-5253832000D0}"/>
          </ac:spMkLst>
        </pc:spChg>
        <pc:spChg chg="mod">
          <ac:chgData name="Konrad Linkowski" userId="22e19de9-26bd-4995-a551-f75029d28653" providerId="ADAL" clId="{423CD5BC-CC4B-45A7-8A88-FA55FAC5F6C6}" dt="2024-03-19T16:32:27.988" v="1816" actId="20577"/>
          <ac:spMkLst>
            <pc:docMk/>
            <pc:sldMk cId="3083750259" sldId="270"/>
            <ac:spMk id="3" creationId="{3AA266C0-5E70-3C89-5418-07C4B3BE5AF7}"/>
          </ac:spMkLst>
        </pc:spChg>
        <pc:picChg chg="add del mod modCrop">
          <ac:chgData name="Konrad Linkowski" userId="22e19de9-26bd-4995-a551-f75029d28653" providerId="ADAL" clId="{423CD5BC-CC4B-45A7-8A88-FA55FAC5F6C6}" dt="2024-03-19T15:30:57.934" v="1552" actId="478"/>
          <ac:picMkLst>
            <pc:docMk/>
            <pc:sldMk cId="3083750259" sldId="270"/>
            <ac:picMk id="5" creationId="{38D65731-69FB-BE49-5FB8-C4285FC9D926}"/>
          </ac:picMkLst>
        </pc:picChg>
        <pc:picChg chg="add del mod">
          <ac:chgData name="Konrad Linkowski" userId="22e19de9-26bd-4995-a551-f75029d28653" providerId="ADAL" clId="{423CD5BC-CC4B-45A7-8A88-FA55FAC5F6C6}" dt="2024-03-19T16:33:11.244" v="1820" actId="21"/>
          <ac:picMkLst>
            <pc:docMk/>
            <pc:sldMk cId="3083750259" sldId="270"/>
            <ac:picMk id="6" creationId="{BB460B6B-A75E-2DB6-99F6-BE9FFE6443FA}"/>
          </ac:picMkLst>
        </pc:picChg>
        <pc:picChg chg="add del mod modCrop">
          <ac:chgData name="Konrad Linkowski" userId="22e19de9-26bd-4995-a551-f75029d28653" providerId="ADAL" clId="{423CD5BC-CC4B-45A7-8A88-FA55FAC5F6C6}" dt="2024-03-18T10:50:15.917" v="1019" actId="478"/>
          <ac:picMkLst>
            <pc:docMk/>
            <pc:sldMk cId="3083750259" sldId="270"/>
            <ac:picMk id="6" creationId="{EF342A8A-B90A-E11F-E6E0-2336A7046538}"/>
          </ac:picMkLst>
        </pc:picChg>
        <pc:picChg chg="add del mod">
          <ac:chgData name="Konrad Linkowski" userId="22e19de9-26bd-4995-a551-f75029d28653" providerId="ADAL" clId="{423CD5BC-CC4B-45A7-8A88-FA55FAC5F6C6}" dt="2024-03-19T15:30:57.934" v="1552" actId="478"/>
          <ac:picMkLst>
            <pc:docMk/>
            <pc:sldMk cId="3083750259" sldId="270"/>
            <ac:picMk id="7" creationId="{13E120EC-4CCF-47F9-6F09-DBDAE8BBA268}"/>
          </ac:picMkLst>
        </pc:picChg>
      </pc:sldChg>
      <pc:sldChg chg="addSp delSp modSp new mod setBg">
        <pc:chgData name="Konrad Linkowski" userId="22e19de9-26bd-4995-a551-f75029d28653" providerId="ADAL" clId="{423CD5BC-CC4B-45A7-8A88-FA55FAC5F6C6}" dt="2024-03-22T11:07:47.311" v="2009" actId="1076"/>
        <pc:sldMkLst>
          <pc:docMk/>
          <pc:sldMk cId="2618442382" sldId="271"/>
        </pc:sldMkLst>
        <pc:spChg chg="mod">
          <ac:chgData name="Konrad Linkowski" userId="22e19de9-26bd-4995-a551-f75029d28653" providerId="ADAL" clId="{423CD5BC-CC4B-45A7-8A88-FA55FAC5F6C6}" dt="2024-03-20T12:39:59.644" v="1889" actId="14100"/>
          <ac:spMkLst>
            <pc:docMk/>
            <pc:sldMk cId="2618442382" sldId="271"/>
            <ac:spMk id="2" creationId="{1E2815CB-7D91-004F-B287-5BCB4AFAA80F}"/>
          </ac:spMkLst>
        </pc:spChg>
        <pc:spChg chg="del">
          <ac:chgData name="Konrad Linkowski" userId="22e19de9-26bd-4995-a551-f75029d28653" providerId="ADAL" clId="{423CD5BC-CC4B-45A7-8A88-FA55FAC5F6C6}" dt="2024-03-12T01:15:17.731" v="497" actId="931"/>
          <ac:spMkLst>
            <pc:docMk/>
            <pc:sldMk cId="2618442382" sldId="271"/>
            <ac:spMk id="3" creationId="{A0810214-D428-077E-BC57-323317305D55}"/>
          </ac:spMkLst>
        </pc:spChg>
        <pc:spChg chg="add del mod">
          <ac:chgData name="Konrad Linkowski" userId="22e19de9-26bd-4995-a551-f75029d28653" providerId="ADAL" clId="{423CD5BC-CC4B-45A7-8A88-FA55FAC5F6C6}" dt="2024-03-20T12:39:36.459" v="1878" actId="931"/>
          <ac:spMkLst>
            <pc:docMk/>
            <pc:sldMk cId="2618442382" sldId="271"/>
            <ac:spMk id="4" creationId="{68CF55F3-54F8-1AD4-082A-DA65DAA7B161}"/>
          </ac:spMkLst>
        </pc:spChg>
        <pc:spChg chg="add del mod">
          <ac:chgData name="Konrad Linkowski" userId="22e19de9-26bd-4995-a551-f75029d28653" providerId="ADAL" clId="{423CD5BC-CC4B-45A7-8A88-FA55FAC5F6C6}" dt="2024-03-22T11:07:34.355" v="2003" actId="931"/>
          <ac:spMkLst>
            <pc:docMk/>
            <pc:sldMk cId="2618442382" sldId="271"/>
            <ac:spMk id="4" creationId="{F3921FF8-B51D-DFB7-8EA7-4748A50368A2}"/>
          </ac:spMkLst>
        </pc:spChg>
        <pc:spChg chg="add del mod">
          <ac:chgData name="Konrad Linkowski" userId="22e19de9-26bd-4995-a551-f75029d28653" providerId="ADAL" clId="{423CD5BC-CC4B-45A7-8A88-FA55FAC5F6C6}" dt="2024-03-20T12:18:37.242" v="1846" actId="931"/>
          <ac:spMkLst>
            <pc:docMk/>
            <pc:sldMk cId="2618442382" sldId="271"/>
            <ac:spMk id="5" creationId="{4BA3C8B2-807C-C849-465B-68F75D1EAC97}"/>
          </ac:spMkLst>
        </pc:spChg>
        <pc:spChg chg="add del mod">
          <ac:chgData name="Konrad Linkowski" userId="22e19de9-26bd-4995-a551-f75029d28653" providerId="ADAL" clId="{423CD5BC-CC4B-45A7-8A88-FA55FAC5F6C6}" dt="2024-03-18T10:52:17.040" v="1035" actId="931"/>
          <ac:spMkLst>
            <pc:docMk/>
            <pc:sldMk cId="2618442382" sldId="271"/>
            <ac:spMk id="6" creationId="{906C85AE-E07F-446C-8CEA-1075BD2BDC19}"/>
          </ac:spMkLst>
        </pc:spChg>
        <pc:spChg chg="add del">
          <ac:chgData name="Konrad Linkowski" userId="22e19de9-26bd-4995-a551-f75029d28653" providerId="ADAL" clId="{423CD5BC-CC4B-45A7-8A88-FA55FAC5F6C6}" dt="2024-03-20T12:18:29.234" v="1843" actId="26606"/>
          <ac:spMkLst>
            <pc:docMk/>
            <pc:sldMk cId="2618442382" sldId="271"/>
            <ac:spMk id="9" creationId="{2CFB7124-993E-4CF3-A0CA-A32DF6CC44DF}"/>
          </ac:spMkLst>
        </pc:spChg>
        <pc:spChg chg="add del mod">
          <ac:chgData name="Konrad Linkowski" userId="22e19de9-26bd-4995-a551-f75029d28653" providerId="ADAL" clId="{423CD5BC-CC4B-45A7-8A88-FA55FAC5F6C6}" dt="2024-03-20T13:10:06.943" v="1964" actId="931"/>
          <ac:spMkLst>
            <pc:docMk/>
            <pc:sldMk cId="2618442382" sldId="271"/>
            <ac:spMk id="9" creationId="{B47A7739-F9BB-DFCD-0AFC-D64B939F3F28}"/>
          </ac:spMkLst>
        </pc:spChg>
        <pc:spChg chg="add del mod">
          <ac:chgData name="Konrad Linkowski" userId="22e19de9-26bd-4995-a551-f75029d28653" providerId="ADAL" clId="{423CD5BC-CC4B-45A7-8A88-FA55FAC5F6C6}" dt="2024-03-18T10:52:28.026" v="1040" actId="931"/>
          <ac:spMkLst>
            <pc:docMk/>
            <pc:sldMk cId="2618442382" sldId="271"/>
            <ac:spMk id="10" creationId="{055C9E13-BAB0-BEAD-CC7F-978249A0155C}"/>
          </ac:spMkLst>
        </pc:spChg>
        <pc:spChg chg="add del">
          <ac:chgData name="Konrad Linkowski" userId="22e19de9-26bd-4995-a551-f75029d28653" providerId="ADAL" clId="{423CD5BC-CC4B-45A7-8A88-FA55FAC5F6C6}" dt="2024-03-20T12:18:29.234" v="1843" actId="26606"/>
          <ac:spMkLst>
            <pc:docMk/>
            <pc:sldMk cId="2618442382" sldId="271"/>
            <ac:spMk id="11" creationId="{0694F4EA-6586-4537-8435-1C89CECA279F}"/>
          </ac:spMkLst>
        </pc:spChg>
        <pc:picChg chg="add del mod modCrop">
          <ac:chgData name="Konrad Linkowski" userId="22e19de9-26bd-4995-a551-f75029d28653" providerId="ADAL" clId="{423CD5BC-CC4B-45A7-8A88-FA55FAC5F6C6}" dt="2024-03-19T15:31:03.332" v="1553" actId="478"/>
          <ac:picMkLst>
            <pc:docMk/>
            <pc:sldMk cId="2618442382" sldId="271"/>
            <ac:picMk id="4" creationId="{4A1C474B-1053-28D2-1A7E-85479D0E67C6}"/>
          </ac:picMkLst>
        </pc:picChg>
        <pc:picChg chg="add mod">
          <ac:chgData name="Konrad Linkowski" userId="22e19de9-26bd-4995-a551-f75029d28653" providerId="ADAL" clId="{423CD5BC-CC4B-45A7-8A88-FA55FAC5F6C6}" dt="2024-03-20T12:18:30.103" v="1845" actId="931"/>
          <ac:picMkLst>
            <pc:docMk/>
            <pc:sldMk cId="2618442382" sldId="271"/>
            <ac:picMk id="4" creationId="{FFF3C549-C14F-F8E0-9667-F826737D55C8}"/>
          </ac:picMkLst>
        </pc:picChg>
        <pc:picChg chg="add del mod modCrop">
          <ac:chgData name="Konrad Linkowski" userId="22e19de9-26bd-4995-a551-f75029d28653" providerId="ADAL" clId="{423CD5BC-CC4B-45A7-8A88-FA55FAC5F6C6}" dt="2024-03-18T10:51:08.581" v="1034" actId="478"/>
          <ac:picMkLst>
            <pc:docMk/>
            <pc:sldMk cId="2618442382" sldId="271"/>
            <ac:picMk id="5" creationId="{A0A7167E-EE96-7822-5352-37F28C86149F}"/>
          </ac:picMkLst>
        </pc:picChg>
        <pc:picChg chg="add mod">
          <ac:chgData name="Konrad Linkowski" userId="22e19de9-26bd-4995-a551-f75029d28653" providerId="ADAL" clId="{423CD5BC-CC4B-45A7-8A88-FA55FAC5F6C6}" dt="2024-03-22T11:07:47.311" v="2009" actId="1076"/>
          <ac:picMkLst>
            <pc:docMk/>
            <pc:sldMk cId="2618442382" sldId="271"/>
            <ac:picMk id="6" creationId="{76C6F6F7-2E33-0CDD-371E-3B653EF7AD80}"/>
          </ac:picMkLst>
        </pc:picChg>
        <pc:picChg chg="add del mod modCrop">
          <ac:chgData name="Konrad Linkowski" userId="22e19de9-26bd-4995-a551-f75029d28653" providerId="ADAL" clId="{423CD5BC-CC4B-45A7-8A88-FA55FAC5F6C6}" dt="2024-03-20T13:09:58.233" v="1963" actId="478"/>
          <ac:picMkLst>
            <pc:docMk/>
            <pc:sldMk cId="2618442382" sldId="271"/>
            <ac:picMk id="6" creationId="{C80BA633-6236-A269-0059-E267B8B4A46C}"/>
          </ac:picMkLst>
        </pc:picChg>
        <pc:picChg chg="add del mod modCrop">
          <ac:chgData name="Konrad Linkowski" userId="22e19de9-26bd-4995-a551-f75029d28653" providerId="ADAL" clId="{423CD5BC-CC4B-45A7-8A88-FA55FAC5F6C6}" dt="2024-03-20T12:39:23.415" v="1877" actId="478"/>
          <ac:picMkLst>
            <pc:docMk/>
            <pc:sldMk cId="2618442382" sldId="271"/>
            <ac:picMk id="7" creationId="{474C7B73-C6BC-94E9-C126-C9835C4F0BBB}"/>
          </ac:picMkLst>
        </pc:picChg>
        <pc:picChg chg="add del mod">
          <ac:chgData name="Konrad Linkowski" userId="22e19de9-26bd-4995-a551-f75029d28653" providerId="ADAL" clId="{423CD5BC-CC4B-45A7-8A88-FA55FAC5F6C6}" dt="2024-03-18T10:52:22.129" v="1039" actId="478"/>
          <ac:picMkLst>
            <pc:docMk/>
            <pc:sldMk cId="2618442382" sldId="271"/>
            <ac:picMk id="8" creationId="{A8B74B18-B84E-0BA1-6E24-69072FC96689}"/>
          </ac:picMkLst>
        </pc:picChg>
        <pc:picChg chg="add del mod">
          <ac:chgData name="Konrad Linkowski" userId="22e19de9-26bd-4995-a551-f75029d28653" providerId="ADAL" clId="{423CD5BC-CC4B-45A7-8A88-FA55FAC5F6C6}" dt="2024-03-22T11:07:17.972" v="1999" actId="478"/>
          <ac:picMkLst>
            <pc:docMk/>
            <pc:sldMk cId="2618442382" sldId="271"/>
            <ac:picMk id="11" creationId="{F0E2880E-DF0E-6BE2-2E5A-DF6C78BA9A75}"/>
          </ac:picMkLst>
        </pc:picChg>
        <pc:picChg chg="add del mod">
          <ac:chgData name="Konrad Linkowski" userId="22e19de9-26bd-4995-a551-f75029d28653" providerId="ADAL" clId="{423CD5BC-CC4B-45A7-8A88-FA55FAC5F6C6}" dt="2024-03-19T15:31:03.332" v="1553" actId="478"/>
          <ac:picMkLst>
            <pc:docMk/>
            <pc:sldMk cId="2618442382" sldId="271"/>
            <ac:picMk id="12" creationId="{675812CB-B1F9-1850-D855-5C11D7AADEC3}"/>
          </ac:picMkLst>
        </pc:picChg>
        <pc:picChg chg="add del mod modCrop">
          <ac:chgData name="Konrad Linkowski" userId="22e19de9-26bd-4995-a551-f75029d28653" providerId="ADAL" clId="{423CD5BC-CC4B-45A7-8A88-FA55FAC5F6C6}" dt="2024-03-22T11:07:17.497" v="1998" actId="478"/>
          <ac:picMkLst>
            <pc:docMk/>
            <pc:sldMk cId="2618442382" sldId="271"/>
            <ac:picMk id="13" creationId="{3223D24A-F676-52B7-AF7A-718686DD62EE}"/>
          </ac:picMkLst>
        </pc:picChg>
      </pc:sldChg>
      <pc:sldChg chg="addSp delSp modSp new mod">
        <pc:chgData name="Konrad Linkowski" userId="22e19de9-26bd-4995-a551-f75029d28653" providerId="ADAL" clId="{423CD5BC-CC4B-45A7-8A88-FA55FAC5F6C6}" dt="2024-03-22T11:08:47.766" v="2025" actId="1076"/>
        <pc:sldMkLst>
          <pc:docMk/>
          <pc:sldMk cId="1783172931" sldId="272"/>
        </pc:sldMkLst>
        <pc:spChg chg="mod">
          <ac:chgData name="Konrad Linkowski" userId="22e19de9-26bd-4995-a551-f75029d28653" providerId="ADAL" clId="{423CD5BC-CC4B-45A7-8A88-FA55FAC5F6C6}" dt="2024-03-12T15:52:01.556" v="695" actId="1076"/>
          <ac:spMkLst>
            <pc:docMk/>
            <pc:sldMk cId="1783172931" sldId="272"/>
            <ac:spMk id="2" creationId="{847EEE4F-5433-A7A8-5A74-6C0D76043C48}"/>
          </ac:spMkLst>
        </pc:spChg>
        <pc:spChg chg="del">
          <ac:chgData name="Konrad Linkowski" userId="22e19de9-26bd-4995-a551-f75029d28653" providerId="ADAL" clId="{423CD5BC-CC4B-45A7-8A88-FA55FAC5F6C6}" dt="2024-03-12T01:16:09.705" v="524" actId="931"/>
          <ac:spMkLst>
            <pc:docMk/>
            <pc:sldMk cId="1783172931" sldId="272"/>
            <ac:spMk id="3" creationId="{7C2775E7-EE9D-69D0-ED16-3EBA9115198D}"/>
          </ac:spMkLst>
        </pc:spChg>
        <pc:spChg chg="add del mod">
          <ac:chgData name="Konrad Linkowski" userId="22e19de9-26bd-4995-a551-f75029d28653" providerId="ADAL" clId="{423CD5BC-CC4B-45A7-8A88-FA55FAC5F6C6}" dt="2024-03-22T11:08:37.598" v="2019" actId="931"/>
          <ac:spMkLst>
            <pc:docMk/>
            <pc:sldMk cId="1783172931" sldId="272"/>
            <ac:spMk id="4" creationId="{DC43BD60-EF11-B975-5B57-A344C80194A4}"/>
          </ac:spMkLst>
        </pc:spChg>
        <pc:spChg chg="add del mod">
          <ac:chgData name="Konrad Linkowski" userId="22e19de9-26bd-4995-a551-f75029d28653" providerId="ADAL" clId="{423CD5BC-CC4B-45A7-8A88-FA55FAC5F6C6}" dt="2024-03-20T12:53:56.673" v="1927" actId="478"/>
          <ac:spMkLst>
            <pc:docMk/>
            <pc:sldMk cId="1783172931" sldId="272"/>
            <ac:spMk id="5" creationId="{8BEDD183-8E57-E627-F380-F521330ED3DA}"/>
          </ac:spMkLst>
        </pc:spChg>
        <pc:spChg chg="add del mod">
          <ac:chgData name="Konrad Linkowski" userId="22e19de9-26bd-4995-a551-f75029d28653" providerId="ADAL" clId="{423CD5BC-CC4B-45A7-8A88-FA55FAC5F6C6}" dt="2024-03-20T12:19:10.669" v="1857" actId="931"/>
          <ac:spMkLst>
            <pc:docMk/>
            <pc:sldMk cId="1783172931" sldId="272"/>
            <ac:spMk id="5" creationId="{A7E60E81-ED7E-D637-2C42-127BB3F4D835}"/>
          </ac:spMkLst>
        </pc:spChg>
        <pc:spChg chg="add del mod">
          <ac:chgData name="Konrad Linkowski" userId="22e19de9-26bd-4995-a551-f75029d28653" providerId="ADAL" clId="{423CD5BC-CC4B-45A7-8A88-FA55FAC5F6C6}" dt="2024-03-18T10:53:15.350" v="1049" actId="931"/>
          <ac:spMkLst>
            <pc:docMk/>
            <pc:sldMk cId="1783172931" sldId="272"/>
            <ac:spMk id="6" creationId="{98FF0533-1B9B-1580-B158-AD4D9D43B07B}"/>
          </ac:spMkLst>
        </pc:spChg>
        <pc:spChg chg="add del mod">
          <ac:chgData name="Konrad Linkowski" userId="22e19de9-26bd-4995-a551-f75029d28653" providerId="ADAL" clId="{423CD5BC-CC4B-45A7-8A88-FA55FAC5F6C6}" dt="2024-03-20T13:08:18.908" v="1929" actId="931"/>
          <ac:spMkLst>
            <pc:docMk/>
            <pc:sldMk cId="1783172931" sldId="272"/>
            <ac:spMk id="7" creationId="{73A0118B-9F0D-B662-B0CD-75F2EC2943F8}"/>
          </ac:spMkLst>
        </pc:spChg>
        <pc:picChg chg="add del mod modCrop">
          <ac:chgData name="Konrad Linkowski" userId="22e19de9-26bd-4995-a551-f75029d28653" providerId="ADAL" clId="{423CD5BC-CC4B-45A7-8A88-FA55FAC5F6C6}" dt="2024-03-19T15:31:09.303" v="1555" actId="478"/>
          <ac:picMkLst>
            <pc:docMk/>
            <pc:sldMk cId="1783172931" sldId="272"/>
            <ac:picMk id="4" creationId="{07CAC8D9-2315-9360-C58B-F99B8C3966C4}"/>
          </ac:picMkLst>
        </pc:picChg>
        <pc:picChg chg="add del mod modCrop">
          <ac:chgData name="Konrad Linkowski" userId="22e19de9-26bd-4995-a551-f75029d28653" providerId="ADAL" clId="{423CD5BC-CC4B-45A7-8A88-FA55FAC5F6C6}" dt="2024-03-20T13:08:09.736" v="1928" actId="478"/>
          <ac:picMkLst>
            <pc:docMk/>
            <pc:sldMk cId="1783172931" sldId="272"/>
            <ac:picMk id="4" creationId="{71FDE295-2763-210D-EC04-1CA1749A22D0}"/>
          </ac:picMkLst>
        </pc:picChg>
        <pc:picChg chg="add del mod modCrop">
          <ac:chgData name="Konrad Linkowski" userId="22e19de9-26bd-4995-a551-f75029d28653" providerId="ADAL" clId="{423CD5BC-CC4B-45A7-8A88-FA55FAC5F6C6}" dt="2024-03-18T10:53:06.070" v="1048" actId="478"/>
          <ac:picMkLst>
            <pc:docMk/>
            <pc:sldMk cId="1783172931" sldId="272"/>
            <ac:picMk id="5" creationId="{7E9D89E2-CEAA-78A4-4233-8341A0A91C41}"/>
          </ac:picMkLst>
        </pc:picChg>
        <pc:picChg chg="add mod">
          <ac:chgData name="Konrad Linkowski" userId="22e19de9-26bd-4995-a551-f75029d28653" providerId="ADAL" clId="{423CD5BC-CC4B-45A7-8A88-FA55FAC5F6C6}" dt="2024-03-22T11:08:47.766" v="2025" actId="1076"/>
          <ac:picMkLst>
            <pc:docMk/>
            <pc:sldMk cId="1783172931" sldId="272"/>
            <ac:picMk id="6" creationId="{D5399CFB-57FE-CDA0-1299-639E075947EF}"/>
          </ac:picMkLst>
        </pc:picChg>
        <pc:picChg chg="add del mod">
          <ac:chgData name="Konrad Linkowski" userId="22e19de9-26bd-4995-a551-f75029d28653" providerId="ADAL" clId="{423CD5BC-CC4B-45A7-8A88-FA55FAC5F6C6}" dt="2024-03-19T15:31:06.796" v="1554" actId="478"/>
          <ac:picMkLst>
            <pc:docMk/>
            <pc:sldMk cId="1783172931" sldId="272"/>
            <ac:picMk id="8" creationId="{FD328CAD-F486-AB82-2E6A-165A6E91E712}"/>
          </ac:picMkLst>
        </pc:picChg>
        <pc:picChg chg="add del mod modCrop">
          <ac:chgData name="Konrad Linkowski" userId="22e19de9-26bd-4995-a551-f75029d28653" providerId="ADAL" clId="{423CD5BC-CC4B-45A7-8A88-FA55FAC5F6C6}" dt="2024-03-22T11:07:19.173" v="2000" actId="478"/>
          <ac:picMkLst>
            <pc:docMk/>
            <pc:sldMk cId="1783172931" sldId="272"/>
            <ac:picMk id="9" creationId="{CF1A7751-C59D-AEBB-F553-9BDBBF417214}"/>
          </ac:picMkLst>
        </pc:picChg>
        <pc:picChg chg="add del mod modCrop">
          <ac:chgData name="Konrad Linkowski" userId="22e19de9-26bd-4995-a551-f75029d28653" providerId="ADAL" clId="{423CD5BC-CC4B-45A7-8A88-FA55FAC5F6C6}" dt="2024-03-22T11:07:20.185" v="2001" actId="478"/>
          <ac:picMkLst>
            <pc:docMk/>
            <pc:sldMk cId="1783172931" sldId="272"/>
            <ac:picMk id="11" creationId="{C46A552A-F2B6-1891-E60E-852DDE80CF8C}"/>
          </ac:picMkLst>
        </pc:picChg>
      </pc:sldChg>
      <pc:sldChg chg="addSp delSp modSp new del mod">
        <pc:chgData name="Konrad Linkowski" userId="22e19de9-26bd-4995-a551-f75029d28653" providerId="ADAL" clId="{423CD5BC-CC4B-45A7-8A88-FA55FAC5F6C6}" dt="2024-03-18T11:02:21.489" v="1145" actId="47"/>
        <pc:sldMkLst>
          <pc:docMk/>
          <pc:sldMk cId="1422074865" sldId="273"/>
        </pc:sldMkLst>
        <pc:spChg chg="mod">
          <ac:chgData name="Konrad Linkowski" userId="22e19de9-26bd-4995-a551-f75029d28653" providerId="ADAL" clId="{423CD5BC-CC4B-45A7-8A88-FA55FAC5F6C6}" dt="2024-03-13T14:31:11.884" v="836" actId="20577"/>
          <ac:spMkLst>
            <pc:docMk/>
            <pc:sldMk cId="1422074865" sldId="273"/>
            <ac:spMk id="2" creationId="{3D86686F-06AD-017D-FC62-45E54DBBC625}"/>
          </ac:spMkLst>
        </pc:spChg>
        <pc:spChg chg="del">
          <ac:chgData name="Konrad Linkowski" userId="22e19de9-26bd-4995-a551-f75029d28653" providerId="ADAL" clId="{423CD5BC-CC4B-45A7-8A88-FA55FAC5F6C6}" dt="2024-03-13T14:29:25.197" v="719" actId="931"/>
          <ac:spMkLst>
            <pc:docMk/>
            <pc:sldMk cId="1422074865" sldId="273"/>
            <ac:spMk id="3" creationId="{7A1069FE-81F7-6550-E8B6-5C35EA8AC3A7}"/>
          </ac:spMkLst>
        </pc:spChg>
        <pc:spChg chg="add mod">
          <ac:chgData name="Konrad Linkowski" userId="22e19de9-26bd-4995-a551-f75029d28653" providerId="ADAL" clId="{423CD5BC-CC4B-45A7-8A88-FA55FAC5F6C6}" dt="2024-03-13T14:30:37.619" v="812" actId="14100"/>
          <ac:spMkLst>
            <pc:docMk/>
            <pc:sldMk cId="1422074865" sldId="273"/>
            <ac:spMk id="8" creationId="{0730E7E8-2E9C-8C30-3AC4-37C0B1A9317F}"/>
          </ac:spMkLst>
        </pc:spChg>
        <pc:spChg chg="add mod">
          <ac:chgData name="Konrad Linkowski" userId="22e19de9-26bd-4995-a551-f75029d28653" providerId="ADAL" clId="{423CD5BC-CC4B-45A7-8A88-FA55FAC5F6C6}" dt="2024-03-13T14:30:31.575" v="811" actId="20577"/>
          <ac:spMkLst>
            <pc:docMk/>
            <pc:sldMk cId="1422074865" sldId="273"/>
            <ac:spMk id="9" creationId="{FC6ED81F-0B1F-63E2-B8C4-ADE24F85DB56}"/>
          </ac:spMkLst>
        </pc:spChg>
        <pc:picChg chg="add mod">
          <ac:chgData name="Konrad Linkowski" userId="22e19de9-26bd-4995-a551-f75029d28653" providerId="ADAL" clId="{423CD5BC-CC4B-45A7-8A88-FA55FAC5F6C6}" dt="2024-03-13T14:29:41.950" v="728" actId="1076"/>
          <ac:picMkLst>
            <pc:docMk/>
            <pc:sldMk cId="1422074865" sldId="273"/>
            <ac:picMk id="5" creationId="{DF42B34D-ED75-30E1-B95E-079565F64650}"/>
          </ac:picMkLst>
        </pc:picChg>
        <pc:picChg chg="add mod">
          <ac:chgData name="Konrad Linkowski" userId="22e19de9-26bd-4995-a551-f75029d28653" providerId="ADAL" clId="{423CD5BC-CC4B-45A7-8A88-FA55FAC5F6C6}" dt="2024-03-13T14:29:39.100" v="727" actId="1076"/>
          <ac:picMkLst>
            <pc:docMk/>
            <pc:sldMk cId="1422074865" sldId="273"/>
            <ac:picMk id="7" creationId="{751CEF56-0C2A-7262-9EFE-50B302AD4914}"/>
          </ac:picMkLst>
        </pc:picChg>
      </pc:sldChg>
      <pc:sldChg chg="add del">
        <pc:chgData name="Konrad Linkowski" userId="22e19de9-26bd-4995-a551-f75029d28653" providerId="ADAL" clId="{423CD5BC-CC4B-45A7-8A88-FA55FAC5F6C6}" dt="2024-03-18T11:02:23.225" v="1146" actId="47"/>
        <pc:sldMkLst>
          <pc:docMk/>
          <pc:sldMk cId="4204841172" sldId="274"/>
        </pc:sldMkLst>
      </pc:sldChg>
      <pc:sldChg chg="addSp delSp modSp new mod setBg">
        <pc:chgData name="Konrad Linkowski" userId="22e19de9-26bd-4995-a551-f75029d28653" providerId="ADAL" clId="{423CD5BC-CC4B-45A7-8A88-FA55FAC5F6C6}" dt="2024-03-18T10:33:04.243" v="950" actId="1076"/>
        <pc:sldMkLst>
          <pc:docMk/>
          <pc:sldMk cId="4188974249" sldId="275"/>
        </pc:sldMkLst>
        <pc:spChg chg="del mod">
          <ac:chgData name="Konrad Linkowski" userId="22e19de9-26bd-4995-a551-f75029d28653" providerId="ADAL" clId="{423CD5BC-CC4B-45A7-8A88-FA55FAC5F6C6}" dt="2024-03-18T10:32:15.864" v="902" actId="478"/>
          <ac:spMkLst>
            <pc:docMk/>
            <pc:sldMk cId="4188974249" sldId="275"/>
            <ac:spMk id="2" creationId="{781E8743-AFB5-8040-AB1F-7BAB6ECD07CE}"/>
          </ac:spMkLst>
        </pc:spChg>
        <pc:spChg chg="add del">
          <ac:chgData name="Konrad Linkowski" userId="22e19de9-26bd-4995-a551-f75029d28653" providerId="ADAL" clId="{423CD5BC-CC4B-45A7-8A88-FA55FAC5F6C6}" dt="2024-03-18T10:31:59.968" v="897"/>
          <ac:spMkLst>
            <pc:docMk/>
            <pc:sldMk cId="4188974249" sldId="275"/>
            <ac:spMk id="3" creationId="{93C16FF9-2137-6233-D9BB-3315F37736D2}"/>
          </ac:spMkLst>
        </pc:spChg>
        <pc:spChg chg="add del mod">
          <ac:chgData name="Konrad Linkowski" userId="22e19de9-26bd-4995-a551-f75029d28653" providerId="ADAL" clId="{423CD5BC-CC4B-45A7-8A88-FA55FAC5F6C6}" dt="2024-03-18T10:32:56.423" v="947" actId="478"/>
          <ac:spMkLst>
            <pc:docMk/>
            <pc:sldMk cId="4188974249" sldId="275"/>
            <ac:spMk id="9" creationId="{D77D51DD-6FA6-2080-7AF7-FA63546C89F9}"/>
          </ac:spMkLst>
        </pc:spChg>
        <pc:spChg chg="add">
          <ac:chgData name="Konrad Linkowski" userId="22e19de9-26bd-4995-a551-f75029d28653" providerId="ADAL" clId="{423CD5BC-CC4B-45A7-8A88-FA55FAC5F6C6}" dt="2024-03-18T10:33:00.117" v="949" actId="26606"/>
          <ac:spMkLst>
            <pc:docMk/>
            <pc:sldMk cId="4188974249" sldId="275"/>
            <ac:spMk id="13" creationId="{4F4EB669-EE7A-468E-A94E-4C78EDCF3271}"/>
          </ac:spMkLst>
        </pc:spChg>
        <pc:picChg chg="add mod">
          <ac:chgData name="Konrad Linkowski" userId="22e19de9-26bd-4995-a551-f75029d28653" providerId="ADAL" clId="{423CD5BC-CC4B-45A7-8A88-FA55FAC5F6C6}" dt="2024-03-18T10:31:38.720" v="895"/>
          <ac:picMkLst>
            <pc:docMk/>
            <pc:sldMk cId="4188974249" sldId="275"/>
            <ac:picMk id="5" creationId="{70ACAEAB-4DAF-0E54-E53D-B9F5DCA96DAF}"/>
          </ac:picMkLst>
        </pc:picChg>
        <pc:picChg chg="add">
          <ac:chgData name="Konrad Linkowski" userId="22e19de9-26bd-4995-a551-f75029d28653" providerId="ADAL" clId="{423CD5BC-CC4B-45A7-8A88-FA55FAC5F6C6}" dt="2024-03-18T10:31:42.004" v="896"/>
          <ac:picMkLst>
            <pc:docMk/>
            <pc:sldMk cId="4188974249" sldId="275"/>
            <ac:picMk id="6" creationId="{A1CE2CFE-D431-446C-527B-53D05D3D695F}"/>
          </ac:picMkLst>
        </pc:picChg>
        <pc:picChg chg="add mod">
          <ac:chgData name="Konrad Linkowski" userId="22e19de9-26bd-4995-a551-f75029d28653" providerId="ADAL" clId="{423CD5BC-CC4B-45A7-8A88-FA55FAC5F6C6}" dt="2024-03-18T10:33:04.243" v="950" actId="1076"/>
          <ac:picMkLst>
            <pc:docMk/>
            <pc:sldMk cId="4188974249" sldId="275"/>
            <ac:picMk id="8" creationId="{7E252A32-B7AD-7157-925B-64094A8E0DAD}"/>
          </ac:picMkLst>
        </pc:picChg>
      </pc:sldChg>
      <pc:sldChg chg="addSp delSp modSp new mod">
        <pc:chgData name="Konrad Linkowski" userId="22e19de9-26bd-4995-a551-f75029d28653" providerId="ADAL" clId="{423CD5BC-CC4B-45A7-8A88-FA55FAC5F6C6}" dt="2024-03-19T16:20:39.864" v="1599" actId="1035"/>
        <pc:sldMkLst>
          <pc:docMk/>
          <pc:sldMk cId="2681105877" sldId="276"/>
        </pc:sldMkLst>
        <pc:spChg chg="mod">
          <ac:chgData name="Konrad Linkowski" userId="22e19de9-26bd-4995-a551-f75029d28653" providerId="ADAL" clId="{423CD5BC-CC4B-45A7-8A88-FA55FAC5F6C6}" dt="2024-03-18T11:00:53.499" v="1132" actId="1076"/>
          <ac:spMkLst>
            <pc:docMk/>
            <pc:sldMk cId="2681105877" sldId="276"/>
            <ac:spMk id="2" creationId="{7E7823DE-A0B7-148F-120B-CA36EA959F84}"/>
          </ac:spMkLst>
        </pc:spChg>
        <pc:spChg chg="del mod">
          <ac:chgData name="Konrad Linkowski" userId="22e19de9-26bd-4995-a551-f75029d28653" providerId="ADAL" clId="{423CD5BC-CC4B-45A7-8A88-FA55FAC5F6C6}" dt="2024-03-18T11:00:28.520" v="1097" actId="931"/>
          <ac:spMkLst>
            <pc:docMk/>
            <pc:sldMk cId="2681105877" sldId="276"/>
            <ac:spMk id="3" creationId="{4FAAE213-3994-83D6-2367-0D9CE2E8891C}"/>
          </ac:spMkLst>
        </pc:spChg>
        <pc:spChg chg="add del mod">
          <ac:chgData name="Konrad Linkowski" userId="22e19de9-26bd-4995-a551-f75029d28653" providerId="ADAL" clId="{423CD5BC-CC4B-45A7-8A88-FA55FAC5F6C6}" dt="2024-03-19T16:20:21.109" v="1571" actId="931"/>
          <ac:spMkLst>
            <pc:docMk/>
            <pc:sldMk cId="2681105877" sldId="276"/>
            <ac:spMk id="4" creationId="{0A88411C-653F-3431-CCC0-3FB4D31EB78B}"/>
          </ac:spMkLst>
        </pc:spChg>
        <pc:picChg chg="add mod">
          <ac:chgData name="Konrad Linkowski" userId="22e19de9-26bd-4995-a551-f75029d28653" providerId="ADAL" clId="{423CD5BC-CC4B-45A7-8A88-FA55FAC5F6C6}" dt="2024-03-18T11:01:05.928" v="1137" actId="1076"/>
          <ac:picMkLst>
            <pc:docMk/>
            <pc:sldMk cId="2681105877" sldId="276"/>
            <ac:picMk id="5" creationId="{F01C06BB-9F3D-7CD8-1C1C-A4D7A2D56B71}"/>
          </ac:picMkLst>
        </pc:picChg>
        <pc:picChg chg="add del mod">
          <ac:chgData name="Konrad Linkowski" userId="22e19de9-26bd-4995-a551-f75029d28653" providerId="ADAL" clId="{423CD5BC-CC4B-45A7-8A88-FA55FAC5F6C6}" dt="2024-03-19T16:20:04.948" v="1570" actId="478"/>
          <ac:picMkLst>
            <pc:docMk/>
            <pc:sldMk cId="2681105877" sldId="276"/>
            <ac:picMk id="7" creationId="{5927EDD6-CB2B-00DF-66AA-368C8651B73A}"/>
          </ac:picMkLst>
        </pc:picChg>
        <pc:picChg chg="add mod">
          <ac:chgData name="Konrad Linkowski" userId="22e19de9-26bd-4995-a551-f75029d28653" providerId="ADAL" clId="{423CD5BC-CC4B-45A7-8A88-FA55FAC5F6C6}" dt="2024-03-19T16:20:39.864" v="1599" actId="1035"/>
          <ac:picMkLst>
            <pc:docMk/>
            <pc:sldMk cId="2681105877" sldId="276"/>
            <ac:picMk id="8" creationId="{48B512BC-7B79-6DC2-4E5A-698EAD8E56B2}"/>
          </ac:picMkLst>
        </pc:picChg>
      </pc:sldChg>
      <pc:sldChg chg="addSp delSp modSp new del mod">
        <pc:chgData name="Konrad Linkowski" userId="22e19de9-26bd-4995-a551-f75029d28653" providerId="ADAL" clId="{423CD5BC-CC4B-45A7-8A88-FA55FAC5F6C6}" dt="2024-03-19T15:31:24.275" v="1556" actId="47"/>
        <pc:sldMkLst>
          <pc:docMk/>
          <pc:sldMk cId="1527805804" sldId="277"/>
        </pc:sldMkLst>
        <pc:spChg chg="mod">
          <ac:chgData name="Konrad Linkowski" userId="22e19de9-26bd-4995-a551-f75029d28653" providerId="ADAL" clId="{423CD5BC-CC4B-45A7-8A88-FA55FAC5F6C6}" dt="2024-03-18T11:29:07.657" v="1170" actId="1076"/>
          <ac:spMkLst>
            <pc:docMk/>
            <pc:sldMk cId="1527805804" sldId="277"/>
            <ac:spMk id="2" creationId="{BBFBBF86-C257-446F-5B01-AFF8BAC5E128}"/>
          </ac:spMkLst>
        </pc:spChg>
        <pc:spChg chg="del">
          <ac:chgData name="Konrad Linkowski" userId="22e19de9-26bd-4995-a551-f75029d28653" providerId="ADAL" clId="{423CD5BC-CC4B-45A7-8A88-FA55FAC5F6C6}" dt="2024-03-18T11:28:33.404" v="1148" actId="931"/>
          <ac:spMkLst>
            <pc:docMk/>
            <pc:sldMk cId="1527805804" sldId="277"/>
            <ac:spMk id="3" creationId="{76D0994C-3BF3-458D-4ACA-A8FD0C35A2FA}"/>
          </ac:spMkLst>
        </pc:spChg>
        <pc:picChg chg="add mod">
          <ac:chgData name="Konrad Linkowski" userId="22e19de9-26bd-4995-a551-f75029d28653" providerId="ADAL" clId="{423CD5BC-CC4B-45A7-8A88-FA55FAC5F6C6}" dt="2024-03-18T11:29:22.487" v="1175" actId="14100"/>
          <ac:picMkLst>
            <pc:docMk/>
            <pc:sldMk cId="1527805804" sldId="277"/>
            <ac:picMk id="5" creationId="{FF68038E-8F5F-F129-7BEF-3AE43F112ABE}"/>
          </ac:picMkLst>
        </pc:picChg>
        <pc:picChg chg="add mod">
          <ac:chgData name="Konrad Linkowski" userId="22e19de9-26bd-4995-a551-f75029d28653" providerId="ADAL" clId="{423CD5BC-CC4B-45A7-8A88-FA55FAC5F6C6}" dt="2024-03-18T11:29:18.303" v="1174" actId="14100"/>
          <ac:picMkLst>
            <pc:docMk/>
            <pc:sldMk cId="1527805804" sldId="277"/>
            <ac:picMk id="7" creationId="{7F929962-DD17-D491-A709-B2FBBBB2ABDC}"/>
          </ac:picMkLst>
        </pc:picChg>
      </pc:sldChg>
      <pc:sldChg chg="addSp delSp modSp new mod">
        <pc:chgData name="Konrad Linkowski" userId="22e19de9-26bd-4995-a551-f75029d28653" providerId="ADAL" clId="{423CD5BC-CC4B-45A7-8A88-FA55FAC5F6C6}" dt="2024-03-19T16:19:19.733" v="1569" actId="14100"/>
        <pc:sldMkLst>
          <pc:docMk/>
          <pc:sldMk cId="3410156548" sldId="278"/>
        </pc:sldMkLst>
        <pc:spChg chg="mod">
          <ac:chgData name="Konrad Linkowski" userId="22e19de9-26bd-4995-a551-f75029d28653" providerId="ADAL" clId="{423CD5BC-CC4B-45A7-8A88-FA55FAC5F6C6}" dt="2024-03-18T11:29:53.777" v="1193" actId="1076"/>
          <ac:spMkLst>
            <pc:docMk/>
            <pc:sldMk cId="3410156548" sldId="278"/>
            <ac:spMk id="2" creationId="{74DC3077-8072-CB5F-D95E-FCEB28241E68}"/>
          </ac:spMkLst>
        </pc:spChg>
        <pc:spChg chg="del">
          <ac:chgData name="Konrad Linkowski" userId="22e19de9-26bd-4995-a551-f75029d28653" providerId="ADAL" clId="{423CD5BC-CC4B-45A7-8A88-FA55FAC5F6C6}" dt="2024-03-18T11:29:46.286" v="1186" actId="931"/>
          <ac:spMkLst>
            <pc:docMk/>
            <pc:sldMk cId="3410156548" sldId="278"/>
            <ac:spMk id="3" creationId="{5A0F10BB-FBDD-46D5-0167-143FCF4D66CB}"/>
          </ac:spMkLst>
        </pc:spChg>
        <pc:spChg chg="add del mod">
          <ac:chgData name="Konrad Linkowski" userId="22e19de9-26bd-4995-a551-f75029d28653" providerId="ADAL" clId="{423CD5BC-CC4B-45A7-8A88-FA55FAC5F6C6}" dt="2024-03-19T16:18:50.595" v="1559" actId="931"/>
          <ac:spMkLst>
            <pc:docMk/>
            <pc:sldMk cId="3410156548" sldId="278"/>
            <ac:spMk id="4" creationId="{7AD59801-7C85-56F3-1370-41FC5659E4FA}"/>
          </ac:spMkLst>
        </pc:spChg>
        <pc:picChg chg="add del mod">
          <ac:chgData name="Konrad Linkowski" userId="22e19de9-26bd-4995-a551-f75029d28653" providerId="ADAL" clId="{423CD5BC-CC4B-45A7-8A88-FA55FAC5F6C6}" dt="2024-03-19T16:18:29.458" v="1557" actId="478"/>
          <ac:picMkLst>
            <pc:docMk/>
            <pc:sldMk cId="3410156548" sldId="278"/>
            <ac:picMk id="5" creationId="{271A26EA-4A34-E583-0ABB-8FE3365871AE}"/>
          </ac:picMkLst>
        </pc:picChg>
        <pc:picChg chg="add del mod">
          <ac:chgData name="Konrad Linkowski" userId="22e19de9-26bd-4995-a551-f75029d28653" providerId="ADAL" clId="{423CD5BC-CC4B-45A7-8A88-FA55FAC5F6C6}" dt="2024-03-19T16:18:31.480" v="1558" actId="478"/>
          <ac:picMkLst>
            <pc:docMk/>
            <pc:sldMk cId="3410156548" sldId="278"/>
            <ac:picMk id="7" creationId="{BEF17F9A-F9A7-02EB-8848-8E677C981AA9}"/>
          </ac:picMkLst>
        </pc:picChg>
        <pc:picChg chg="add mod">
          <ac:chgData name="Konrad Linkowski" userId="22e19de9-26bd-4995-a551-f75029d28653" providerId="ADAL" clId="{423CD5BC-CC4B-45A7-8A88-FA55FAC5F6C6}" dt="2024-03-19T16:19:16.090" v="1568" actId="14100"/>
          <ac:picMkLst>
            <pc:docMk/>
            <pc:sldMk cId="3410156548" sldId="278"/>
            <ac:picMk id="8" creationId="{90C02B7D-39DB-FB7E-F01F-6530FBDB75FA}"/>
          </ac:picMkLst>
        </pc:picChg>
        <pc:picChg chg="add mod">
          <ac:chgData name="Konrad Linkowski" userId="22e19de9-26bd-4995-a551-f75029d28653" providerId="ADAL" clId="{423CD5BC-CC4B-45A7-8A88-FA55FAC5F6C6}" dt="2024-03-19T16:19:19.733" v="1569" actId="14100"/>
          <ac:picMkLst>
            <pc:docMk/>
            <pc:sldMk cId="3410156548" sldId="278"/>
            <ac:picMk id="10" creationId="{E96CFB6C-2EE7-FACE-E93D-E012C19E30EA}"/>
          </ac:picMkLst>
        </pc:picChg>
      </pc:sldChg>
      <pc:sldChg chg="modSp new mod">
        <pc:chgData name="Konrad Linkowski" userId="22e19de9-26bd-4995-a551-f75029d28653" providerId="ADAL" clId="{423CD5BC-CC4B-45A7-8A88-FA55FAC5F6C6}" dt="2024-03-22T13:10:24.280" v="2122" actId="20577"/>
        <pc:sldMkLst>
          <pc:docMk/>
          <pc:sldMk cId="497809580" sldId="279"/>
        </pc:sldMkLst>
        <pc:spChg chg="mod">
          <ac:chgData name="Konrad Linkowski" userId="22e19de9-26bd-4995-a551-f75029d28653" providerId="ADAL" clId="{423CD5BC-CC4B-45A7-8A88-FA55FAC5F6C6}" dt="2024-03-22T13:10:24.280" v="2122" actId="20577"/>
          <ac:spMkLst>
            <pc:docMk/>
            <pc:sldMk cId="497809580" sldId="279"/>
            <ac:spMk id="3" creationId="{088AA1E1-6A2D-82EC-CFBA-C01403033264}"/>
          </ac:spMkLst>
        </pc:spChg>
      </pc:sldChg>
      <pc:sldChg chg="delSp add del ord setBg delDesignElem">
        <pc:chgData name="Konrad Linkowski" userId="22e19de9-26bd-4995-a551-f75029d28653" providerId="ADAL" clId="{423CD5BC-CC4B-45A7-8A88-FA55FAC5F6C6}" dt="2024-03-19T16:28:14.379" v="1720" actId="47"/>
        <pc:sldMkLst>
          <pc:docMk/>
          <pc:sldMk cId="434421201" sldId="280"/>
        </pc:sldMkLst>
        <pc:spChg chg="del">
          <ac:chgData name="Konrad Linkowski" userId="22e19de9-26bd-4995-a551-f75029d28653" providerId="ADAL" clId="{423CD5BC-CC4B-45A7-8A88-FA55FAC5F6C6}" dt="2024-03-19T16:28:04.868" v="1717"/>
          <ac:spMkLst>
            <pc:docMk/>
            <pc:sldMk cId="434421201" sldId="280"/>
            <ac:spMk id="11" creationId="{2CFB7124-993E-4CF3-A0CA-A32DF6CC44DF}"/>
          </ac:spMkLst>
        </pc:spChg>
        <pc:spChg chg="del">
          <ac:chgData name="Konrad Linkowski" userId="22e19de9-26bd-4995-a551-f75029d28653" providerId="ADAL" clId="{423CD5BC-CC4B-45A7-8A88-FA55FAC5F6C6}" dt="2024-03-19T16:28:04.868" v="1717"/>
          <ac:spMkLst>
            <pc:docMk/>
            <pc:sldMk cId="434421201" sldId="280"/>
            <ac:spMk id="16" creationId="{0694F4EA-6586-4537-8435-1C89CECA279F}"/>
          </ac:spMkLst>
        </pc:spChg>
      </pc:sldChg>
      <pc:sldChg chg="new del">
        <pc:chgData name="Konrad Linkowski" userId="22e19de9-26bd-4995-a551-f75029d28653" providerId="ADAL" clId="{423CD5BC-CC4B-45A7-8A88-FA55FAC5F6C6}" dt="2024-03-19T16:27:29.333" v="1708" actId="47"/>
        <pc:sldMkLst>
          <pc:docMk/>
          <pc:sldMk cId="952608689" sldId="280"/>
        </pc:sldMkLst>
      </pc:sldChg>
      <pc:sldChg chg="addSp delSp modSp add mod ord setBg delDesignElem">
        <pc:chgData name="Konrad Linkowski" userId="22e19de9-26bd-4995-a551-f75029d28653" providerId="ADAL" clId="{423CD5BC-CC4B-45A7-8A88-FA55FAC5F6C6}" dt="2024-03-22T11:08:07.939" v="2015" actId="14100"/>
        <pc:sldMkLst>
          <pc:docMk/>
          <pc:sldMk cId="2235430817" sldId="280"/>
        </pc:sldMkLst>
        <pc:spChg chg="mod">
          <ac:chgData name="Konrad Linkowski" userId="22e19de9-26bd-4995-a551-f75029d28653" providerId="ADAL" clId="{423CD5BC-CC4B-45A7-8A88-FA55FAC5F6C6}" dt="2024-03-22T11:08:07.939" v="2015" actId="14100"/>
          <ac:spMkLst>
            <pc:docMk/>
            <pc:sldMk cId="2235430817" sldId="280"/>
            <ac:spMk id="2" creationId="{B781FD1E-F7A0-14DF-F1A4-1B51AAA0A17F}"/>
          </ac:spMkLst>
        </pc:spChg>
        <pc:spChg chg="add del mod">
          <ac:chgData name="Konrad Linkowski" userId="22e19de9-26bd-4995-a551-f75029d28653" providerId="ADAL" clId="{423CD5BC-CC4B-45A7-8A88-FA55FAC5F6C6}" dt="2024-03-19T16:29:26.059" v="1731" actId="478"/>
          <ac:spMkLst>
            <pc:docMk/>
            <pc:sldMk cId="2235430817" sldId="280"/>
            <ac:spMk id="4" creationId="{0799BD6D-1E5C-4138-58F4-C20A60D8EAD9}"/>
          </ac:spMkLst>
        </pc:spChg>
        <pc:spChg chg="mod">
          <ac:chgData name="Konrad Linkowski" userId="22e19de9-26bd-4995-a551-f75029d28653" providerId="ADAL" clId="{423CD5BC-CC4B-45A7-8A88-FA55FAC5F6C6}" dt="2024-03-19T16:30:05.535" v="1754" actId="20577"/>
          <ac:spMkLst>
            <pc:docMk/>
            <pc:sldMk cId="2235430817" sldId="280"/>
            <ac:spMk id="6" creationId="{8F2CDFB0-64DE-A78D-ACC1-04B9E629E878}"/>
          </ac:spMkLst>
        </pc:spChg>
        <pc:spChg chg="add">
          <ac:chgData name="Konrad Linkowski" userId="22e19de9-26bd-4995-a551-f75029d28653" providerId="ADAL" clId="{423CD5BC-CC4B-45A7-8A88-FA55FAC5F6C6}" dt="2024-03-19T16:29:28.118" v="1733" actId="26606"/>
          <ac:spMkLst>
            <pc:docMk/>
            <pc:sldMk cId="2235430817" sldId="280"/>
            <ac:spMk id="8" creationId="{2CFB7124-993E-4CF3-A0CA-A32DF6CC44DF}"/>
          </ac:spMkLst>
        </pc:spChg>
        <pc:spChg chg="del">
          <ac:chgData name="Konrad Linkowski" userId="22e19de9-26bd-4995-a551-f75029d28653" providerId="ADAL" clId="{423CD5BC-CC4B-45A7-8A88-FA55FAC5F6C6}" dt="2024-03-19T16:28:25.385" v="1722"/>
          <ac:spMkLst>
            <pc:docMk/>
            <pc:sldMk cId="2235430817" sldId="280"/>
            <ac:spMk id="11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3-19T16:29:28.118" v="1733" actId="26606"/>
          <ac:spMkLst>
            <pc:docMk/>
            <pc:sldMk cId="2235430817" sldId="280"/>
            <ac:spMk id="13" creationId="{0694F4EA-6586-4537-8435-1C89CECA279F}"/>
          </ac:spMkLst>
        </pc:spChg>
        <pc:spChg chg="del">
          <ac:chgData name="Konrad Linkowski" userId="22e19de9-26bd-4995-a551-f75029d28653" providerId="ADAL" clId="{423CD5BC-CC4B-45A7-8A88-FA55FAC5F6C6}" dt="2024-03-19T16:28:25.385" v="1722"/>
          <ac:spMkLst>
            <pc:docMk/>
            <pc:sldMk cId="2235430817" sldId="280"/>
            <ac:spMk id="16" creationId="{0694F4EA-6586-4537-8435-1C89CECA279F}"/>
          </ac:spMkLst>
        </pc:spChg>
        <pc:picChg chg="add mod modCrop">
          <ac:chgData name="Konrad Linkowski" userId="22e19de9-26bd-4995-a551-f75029d28653" providerId="ADAL" clId="{423CD5BC-CC4B-45A7-8A88-FA55FAC5F6C6}" dt="2024-03-20T12:23:57.707" v="1876" actId="14100"/>
          <ac:picMkLst>
            <pc:docMk/>
            <pc:sldMk cId="2235430817" sldId="280"/>
            <ac:picMk id="5" creationId="{B7F6C144-F26A-D362-81F7-78783202A901}"/>
          </ac:picMkLst>
        </pc:picChg>
        <pc:picChg chg="del">
          <ac:chgData name="Konrad Linkowski" userId="22e19de9-26bd-4995-a551-f75029d28653" providerId="ADAL" clId="{423CD5BC-CC4B-45A7-8A88-FA55FAC5F6C6}" dt="2024-03-19T16:28:36.051" v="1726" actId="478"/>
          <ac:picMkLst>
            <pc:docMk/>
            <pc:sldMk cId="2235430817" sldId="280"/>
            <ac:picMk id="9" creationId="{81B1EEE6-6F26-DE10-B7AB-244B3A4DEC93}"/>
          </ac:picMkLst>
        </pc:picChg>
      </pc:sldChg>
      <pc:sldChg chg="new del">
        <pc:chgData name="Konrad Linkowski" userId="22e19de9-26bd-4995-a551-f75029d28653" providerId="ADAL" clId="{423CD5BC-CC4B-45A7-8A88-FA55FAC5F6C6}" dt="2024-03-19T16:30:27.446" v="1770" actId="47"/>
        <pc:sldMkLst>
          <pc:docMk/>
          <pc:sldMk cId="1948570630" sldId="281"/>
        </pc:sldMkLst>
      </pc:sldChg>
      <pc:sldChg chg="addSp delSp modSp add del mod setBg delDesignElem">
        <pc:chgData name="Konrad Linkowski" userId="22e19de9-26bd-4995-a551-f75029d28653" providerId="ADAL" clId="{423CD5BC-CC4B-45A7-8A88-FA55FAC5F6C6}" dt="2024-03-19T16:27:47.503" v="1713" actId="47"/>
        <pc:sldMkLst>
          <pc:docMk/>
          <pc:sldMk cId="3850817837" sldId="281"/>
        </pc:sldMkLst>
        <pc:spChg chg="del">
          <ac:chgData name="Konrad Linkowski" userId="22e19de9-26bd-4995-a551-f75029d28653" providerId="ADAL" clId="{423CD5BC-CC4B-45A7-8A88-FA55FAC5F6C6}" dt="2024-03-19T16:27:19.014" v="1706"/>
          <ac:spMkLst>
            <pc:docMk/>
            <pc:sldMk cId="3850817837" sldId="281"/>
            <ac:spMk id="11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3-19T16:27:25.700" v="1707" actId="26606"/>
          <ac:spMkLst>
            <pc:docMk/>
            <pc:sldMk cId="3850817837" sldId="281"/>
            <ac:spMk id="12" creationId="{0694F4EA-6586-4537-8435-1C89CECA279F}"/>
          </ac:spMkLst>
        </pc:spChg>
        <pc:spChg chg="add">
          <ac:chgData name="Konrad Linkowski" userId="22e19de9-26bd-4995-a551-f75029d28653" providerId="ADAL" clId="{423CD5BC-CC4B-45A7-8A88-FA55FAC5F6C6}" dt="2024-03-19T16:27:25.700" v="1707" actId="26606"/>
          <ac:spMkLst>
            <pc:docMk/>
            <pc:sldMk cId="3850817837" sldId="281"/>
            <ac:spMk id="14" creationId="{2CFB7124-993E-4CF3-A0CA-A32DF6CC44DF}"/>
          </ac:spMkLst>
        </pc:spChg>
        <pc:spChg chg="del">
          <ac:chgData name="Konrad Linkowski" userId="22e19de9-26bd-4995-a551-f75029d28653" providerId="ADAL" clId="{423CD5BC-CC4B-45A7-8A88-FA55FAC5F6C6}" dt="2024-03-19T16:27:19.014" v="1706"/>
          <ac:spMkLst>
            <pc:docMk/>
            <pc:sldMk cId="3850817837" sldId="281"/>
            <ac:spMk id="16" creationId="{0694F4EA-6586-4537-8435-1C89CECA279F}"/>
          </ac:spMkLst>
        </pc:spChg>
        <pc:picChg chg="mod">
          <ac:chgData name="Konrad Linkowski" userId="22e19de9-26bd-4995-a551-f75029d28653" providerId="ADAL" clId="{423CD5BC-CC4B-45A7-8A88-FA55FAC5F6C6}" dt="2024-03-19T16:27:25.700" v="1707" actId="26606"/>
          <ac:picMkLst>
            <pc:docMk/>
            <pc:sldMk cId="3850817837" sldId="281"/>
            <ac:picMk id="9" creationId="{B7FBE336-4139-6356-87F4-E3B4A369D20F}"/>
          </ac:picMkLst>
        </pc:picChg>
      </pc:sldChg>
      <pc:sldChg chg="addSp delSp modSp add mod setBg delDesignElem">
        <pc:chgData name="Konrad Linkowski" userId="22e19de9-26bd-4995-a551-f75029d28653" providerId="ADAL" clId="{423CD5BC-CC4B-45A7-8A88-FA55FAC5F6C6}" dt="2024-03-22T11:08:02.637" v="2014" actId="14100"/>
        <pc:sldMkLst>
          <pc:docMk/>
          <pc:sldMk cId="3994594156" sldId="281"/>
        </pc:sldMkLst>
        <pc:spChg chg="mod">
          <ac:chgData name="Konrad Linkowski" userId="22e19de9-26bd-4995-a551-f75029d28653" providerId="ADAL" clId="{423CD5BC-CC4B-45A7-8A88-FA55FAC5F6C6}" dt="2024-03-22T11:08:02.637" v="2014" actId="14100"/>
          <ac:spMkLst>
            <pc:docMk/>
            <pc:sldMk cId="3994594156" sldId="281"/>
            <ac:spMk id="2" creationId="{B781FD1E-F7A0-14DF-F1A4-1B51AAA0A17F}"/>
          </ac:spMkLst>
        </pc:spChg>
        <pc:spChg chg="mod">
          <ac:chgData name="Konrad Linkowski" userId="22e19de9-26bd-4995-a551-f75029d28653" providerId="ADAL" clId="{423CD5BC-CC4B-45A7-8A88-FA55FAC5F6C6}" dt="2024-03-19T16:32:00.179" v="1806"/>
          <ac:spMkLst>
            <pc:docMk/>
            <pc:sldMk cId="3994594156" sldId="281"/>
            <ac:spMk id="6" creationId="{8F2CDFB0-64DE-A78D-ACC1-04B9E629E878}"/>
          </ac:spMkLst>
        </pc:spChg>
        <pc:spChg chg="del">
          <ac:chgData name="Konrad Linkowski" userId="22e19de9-26bd-4995-a551-f75029d28653" providerId="ADAL" clId="{423CD5BC-CC4B-45A7-8A88-FA55FAC5F6C6}" dt="2024-03-19T16:31:37.378" v="1795"/>
          <ac:spMkLst>
            <pc:docMk/>
            <pc:sldMk cId="3994594156" sldId="281"/>
            <ac:spMk id="8" creationId="{2CFB7124-993E-4CF3-A0CA-A32DF6CC44DF}"/>
          </ac:spMkLst>
        </pc:spChg>
        <pc:spChg chg="del">
          <ac:chgData name="Konrad Linkowski" userId="22e19de9-26bd-4995-a551-f75029d28653" providerId="ADAL" clId="{423CD5BC-CC4B-45A7-8A88-FA55FAC5F6C6}" dt="2024-03-19T16:31:37.378" v="1795"/>
          <ac:spMkLst>
            <pc:docMk/>
            <pc:sldMk cId="3994594156" sldId="281"/>
            <ac:spMk id="13" creationId="{0694F4EA-6586-4537-8435-1C89CECA279F}"/>
          </ac:spMkLst>
        </pc:spChg>
        <pc:spChg chg="add">
          <ac:chgData name="Konrad Linkowski" userId="22e19de9-26bd-4995-a551-f75029d28653" providerId="ADAL" clId="{423CD5BC-CC4B-45A7-8A88-FA55FAC5F6C6}" dt="2024-03-19T16:31:46.408" v="1799" actId="26606"/>
          <ac:spMkLst>
            <pc:docMk/>
            <pc:sldMk cId="3994594156" sldId="281"/>
            <ac:spMk id="14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3-19T16:31:46.408" v="1799" actId="26606"/>
          <ac:spMkLst>
            <pc:docMk/>
            <pc:sldMk cId="3994594156" sldId="281"/>
            <ac:spMk id="16" creationId="{0694F4EA-6586-4537-8435-1C89CECA279F}"/>
          </ac:spMkLst>
        </pc:spChg>
        <pc:picChg chg="del">
          <ac:chgData name="Konrad Linkowski" userId="22e19de9-26bd-4995-a551-f75029d28653" providerId="ADAL" clId="{423CD5BC-CC4B-45A7-8A88-FA55FAC5F6C6}" dt="2024-03-19T16:31:43.037" v="1797" actId="478"/>
          <ac:picMkLst>
            <pc:docMk/>
            <pc:sldMk cId="3994594156" sldId="281"/>
            <ac:picMk id="5" creationId="{B7F6C144-F26A-D362-81F7-78783202A901}"/>
          </ac:picMkLst>
        </pc:picChg>
        <pc:picChg chg="add mod modCrop">
          <ac:chgData name="Konrad Linkowski" userId="22e19de9-26bd-4995-a551-f75029d28653" providerId="ADAL" clId="{423CD5BC-CC4B-45A7-8A88-FA55FAC5F6C6}" dt="2024-03-20T15:27:05.394" v="1997" actId="1035"/>
          <ac:picMkLst>
            <pc:docMk/>
            <pc:sldMk cId="3994594156" sldId="281"/>
            <ac:picMk id="9" creationId="{A6586C92-742A-E9E3-A7E2-30E2C7ED35BE}"/>
          </ac:picMkLst>
        </pc:picChg>
      </pc:sldChg>
      <pc:sldChg chg="addSp delSp modSp add mod setBg delDesignElem">
        <pc:chgData name="Konrad Linkowski" userId="22e19de9-26bd-4995-a551-f75029d28653" providerId="ADAL" clId="{423CD5BC-CC4B-45A7-8A88-FA55FAC5F6C6}" dt="2024-03-22T11:07:58.556" v="2013" actId="1076"/>
        <pc:sldMkLst>
          <pc:docMk/>
          <pc:sldMk cId="1525415708" sldId="282"/>
        </pc:sldMkLst>
        <pc:spChg chg="mod">
          <ac:chgData name="Konrad Linkowski" userId="22e19de9-26bd-4995-a551-f75029d28653" providerId="ADAL" clId="{423CD5BC-CC4B-45A7-8A88-FA55FAC5F6C6}" dt="2024-03-22T11:07:58.556" v="2013" actId="1076"/>
          <ac:spMkLst>
            <pc:docMk/>
            <pc:sldMk cId="1525415708" sldId="282"/>
            <ac:spMk id="2" creationId="{B781FD1E-F7A0-14DF-F1A4-1B51AAA0A17F}"/>
          </ac:spMkLst>
        </pc:spChg>
        <pc:spChg chg="mod">
          <ac:chgData name="Konrad Linkowski" userId="22e19de9-26bd-4995-a551-f75029d28653" providerId="ADAL" clId="{423CD5BC-CC4B-45A7-8A88-FA55FAC5F6C6}" dt="2024-03-19T16:33:46.568" v="1835" actId="20577"/>
          <ac:spMkLst>
            <pc:docMk/>
            <pc:sldMk cId="1525415708" sldId="282"/>
            <ac:spMk id="6" creationId="{8F2CDFB0-64DE-A78D-ACC1-04B9E629E878}"/>
          </ac:spMkLst>
        </pc:spChg>
        <pc:spChg chg="add">
          <ac:chgData name="Konrad Linkowski" userId="22e19de9-26bd-4995-a551-f75029d28653" providerId="ADAL" clId="{423CD5BC-CC4B-45A7-8A88-FA55FAC5F6C6}" dt="2024-03-19T16:33:30.448" v="1825" actId="26606"/>
          <ac:spMkLst>
            <pc:docMk/>
            <pc:sldMk cId="1525415708" sldId="282"/>
            <ac:spMk id="11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3-19T16:33:30.448" v="1825" actId="26606"/>
          <ac:spMkLst>
            <pc:docMk/>
            <pc:sldMk cId="1525415708" sldId="282"/>
            <ac:spMk id="13" creationId="{0694F4EA-6586-4537-8435-1C89CECA279F}"/>
          </ac:spMkLst>
        </pc:spChg>
        <pc:spChg chg="del">
          <ac:chgData name="Konrad Linkowski" userId="22e19de9-26bd-4995-a551-f75029d28653" providerId="ADAL" clId="{423CD5BC-CC4B-45A7-8A88-FA55FAC5F6C6}" dt="2024-03-19T16:33:17.155" v="1822"/>
          <ac:spMkLst>
            <pc:docMk/>
            <pc:sldMk cId="1525415708" sldId="282"/>
            <ac:spMk id="14" creationId="{2CFB7124-993E-4CF3-A0CA-A32DF6CC44DF}"/>
          </ac:spMkLst>
        </pc:spChg>
        <pc:spChg chg="del">
          <ac:chgData name="Konrad Linkowski" userId="22e19de9-26bd-4995-a551-f75029d28653" providerId="ADAL" clId="{423CD5BC-CC4B-45A7-8A88-FA55FAC5F6C6}" dt="2024-03-19T16:33:17.155" v="1822"/>
          <ac:spMkLst>
            <pc:docMk/>
            <pc:sldMk cId="1525415708" sldId="282"/>
            <ac:spMk id="16" creationId="{0694F4EA-6586-4537-8435-1C89CECA279F}"/>
          </ac:spMkLst>
        </pc:spChg>
        <pc:picChg chg="add mod modCrop">
          <ac:chgData name="Konrad Linkowski" userId="22e19de9-26bd-4995-a551-f75029d28653" providerId="ADAL" clId="{423CD5BC-CC4B-45A7-8A88-FA55FAC5F6C6}" dt="2024-03-20T12:23:27.499" v="1872" actId="14100"/>
          <ac:picMkLst>
            <pc:docMk/>
            <pc:sldMk cId="1525415708" sldId="282"/>
            <ac:picMk id="4" creationId="{F28E8DB4-E962-BBD4-DCFB-D5B26D86A3E5}"/>
          </ac:picMkLst>
        </pc:picChg>
        <pc:picChg chg="del">
          <ac:chgData name="Konrad Linkowski" userId="22e19de9-26bd-4995-a551-f75029d28653" providerId="ADAL" clId="{423CD5BC-CC4B-45A7-8A88-FA55FAC5F6C6}" dt="2024-03-19T16:33:19.507" v="1823" actId="478"/>
          <ac:picMkLst>
            <pc:docMk/>
            <pc:sldMk cId="1525415708" sldId="282"/>
            <ac:picMk id="9" creationId="{A6586C92-742A-E9E3-A7E2-30E2C7ED35BE}"/>
          </ac:picMkLst>
        </pc:picChg>
      </pc:sldChg>
      <pc:sldChg chg="delSp add del setBg delDesignElem">
        <pc:chgData name="Konrad Linkowski" userId="22e19de9-26bd-4995-a551-f75029d28653" providerId="ADAL" clId="{423CD5BC-CC4B-45A7-8A88-FA55FAC5F6C6}" dt="2024-03-19T16:27:40.586" v="1712" actId="47"/>
        <pc:sldMkLst>
          <pc:docMk/>
          <pc:sldMk cId="4084928627" sldId="282"/>
        </pc:sldMkLst>
        <pc:spChg chg="del">
          <ac:chgData name="Konrad Linkowski" userId="22e19de9-26bd-4995-a551-f75029d28653" providerId="ADAL" clId="{423CD5BC-CC4B-45A7-8A88-FA55FAC5F6C6}" dt="2024-03-19T16:27:34.776" v="1710"/>
          <ac:spMkLst>
            <pc:docMk/>
            <pc:sldMk cId="4084928627" sldId="282"/>
            <ac:spMk id="11" creationId="{2CFB7124-993E-4CF3-A0CA-A32DF6CC44DF}"/>
          </ac:spMkLst>
        </pc:spChg>
        <pc:spChg chg="del">
          <ac:chgData name="Konrad Linkowski" userId="22e19de9-26bd-4995-a551-f75029d28653" providerId="ADAL" clId="{423CD5BC-CC4B-45A7-8A88-FA55FAC5F6C6}" dt="2024-03-19T16:27:34.776" v="1710"/>
          <ac:spMkLst>
            <pc:docMk/>
            <pc:sldMk cId="4084928627" sldId="282"/>
            <ac:spMk id="16" creationId="{0694F4EA-6586-4537-8435-1C89CECA279F}"/>
          </ac:spMkLst>
        </pc:spChg>
      </pc:sldChg>
      <pc:sldChg chg="addSp delSp modSp new mod">
        <pc:chgData name="Konrad Linkowski" userId="22e19de9-26bd-4995-a551-f75029d28653" providerId="ADAL" clId="{423CD5BC-CC4B-45A7-8A88-FA55FAC5F6C6}" dt="2024-03-22T11:09:21.252" v="2035" actId="14100"/>
        <pc:sldMkLst>
          <pc:docMk/>
          <pc:sldMk cId="2901944532" sldId="283"/>
        </pc:sldMkLst>
        <pc:spChg chg="del">
          <ac:chgData name="Konrad Linkowski" userId="22e19de9-26bd-4995-a551-f75029d28653" providerId="ADAL" clId="{423CD5BC-CC4B-45A7-8A88-FA55FAC5F6C6}" dt="2024-03-22T11:09:10.248" v="2029" actId="478"/>
          <ac:spMkLst>
            <pc:docMk/>
            <pc:sldMk cId="2901944532" sldId="283"/>
            <ac:spMk id="2" creationId="{D6C820AD-5976-8670-EAD0-B0F0E5B0608F}"/>
          </ac:spMkLst>
        </pc:spChg>
        <pc:spChg chg="del">
          <ac:chgData name="Konrad Linkowski" userId="22e19de9-26bd-4995-a551-f75029d28653" providerId="ADAL" clId="{423CD5BC-CC4B-45A7-8A88-FA55FAC5F6C6}" dt="2024-03-22T11:09:07.479" v="2026" actId="931"/>
          <ac:spMkLst>
            <pc:docMk/>
            <pc:sldMk cId="2901944532" sldId="283"/>
            <ac:spMk id="3" creationId="{C4C4235F-EF54-9609-A1E5-56973923F4A9}"/>
          </ac:spMkLst>
        </pc:spChg>
        <pc:picChg chg="add mod">
          <ac:chgData name="Konrad Linkowski" userId="22e19de9-26bd-4995-a551-f75029d28653" providerId="ADAL" clId="{423CD5BC-CC4B-45A7-8A88-FA55FAC5F6C6}" dt="2024-03-22T11:09:21.252" v="2035" actId="14100"/>
          <ac:picMkLst>
            <pc:docMk/>
            <pc:sldMk cId="2901944532" sldId="283"/>
            <ac:picMk id="5" creationId="{02164AC5-73D7-6763-7C21-E048A8281458}"/>
          </ac:picMkLst>
        </pc:picChg>
      </pc:sldChg>
      <pc:sldChg chg="addSp delSp modSp new mod">
        <pc:chgData name="Konrad Linkowski" userId="22e19de9-26bd-4995-a551-f75029d28653" providerId="ADAL" clId="{423CD5BC-CC4B-45A7-8A88-FA55FAC5F6C6}" dt="2024-03-26T13:15:54.625" v="2129" actId="1076"/>
        <pc:sldMkLst>
          <pc:docMk/>
          <pc:sldMk cId="4029115426" sldId="284"/>
        </pc:sldMkLst>
        <pc:spChg chg="del">
          <ac:chgData name="Konrad Linkowski" userId="22e19de9-26bd-4995-a551-f75029d28653" providerId="ADAL" clId="{423CD5BC-CC4B-45A7-8A88-FA55FAC5F6C6}" dt="2024-03-22T11:09:37.359" v="2042" actId="478"/>
          <ac:spMkLst>
            <pc:docMk/>
            <pc:sldMk cId="4029115426" sldId="284"/>
            <ac:spMk id="2" creationId="{5F8C0B44-9187-6EA9-8026-D4DC17C67780}"/>
          </ac:spMkLst>
        </pc:spChg>
        <pc:spChg chg="del mod">
          <ac:chgData name="Konrad Linkowski" userId="22e19de9-26bd-4995-a551-f75029d28653" providerId="ADAL" clId="{423CD5BC-CC4B-45A7-8A88-FA55FAC5F6C6}" dt="2024-03-22T11:09:35.110" v="2039" actId="931"/>
          <ac:spMkLst>
            <pc:docMk/>
            <pc:sldMk cId="4029115426" sldId="284"/>
            <ac:spMk id="3" creationId="{73C08E18-BE6B-C3F1-5F5E-A5C3EEFBA340}"/>
          </ac:spMkLst>
        </pc:spChg>
        <pc:spChg chg="add del mod">
          <ac:chgData name="Konrad Linkowski" userId="22e19de9-26bd-4995-a551-f75029d28653" providerId="ADAL" clId="{423CD5BC-CC4B-45A7-8A88-FA55FAC5F6C6}" dt="2024-03-26T13:15:46.967" v="2124" actId="931"/>
          <ac:spMkLst>
            <pc:docMk/>
            <pc:sldMk cId="4029115426" sldId="284"/>
            <ac:spMk id="3" creationId="{C63B41D5-EFB8-7C95-1AED-AA60886ED785}"/>
          </ac:spMkLst>
        </pc:spChg>
        <pc:picChg chg="add del mod">
          <ac:chgData name="Konrad Linkowski" userId="22e19de9-26bd-4995-a551-f75029d28653" providerId="ADAL" clId="{423CD5BC-CC4B-45A7-8A88-FA55FAC5F6C6}" dt="2024-03-26T13:15:32.181" v="2123" actId="478"/>
          <ac:picMkLst>
            <pc:docMk/>
            <pc:sldMk cId="4029115426" sldId="284"/>
            <ac:picMk id="5" creationId="{CDDA0EC7-5BDB-E2A4-299E-F2C7800FEA59}"/>
          </ac:picMkLst>
        </pc:picChg>
        <pc:picChg chg="add mod">
          <ac:chgData name="Konrad Linkowski" userId="22e19de9-26bd-4995-a551-f75029d28653" providerId="ADAL" clId="{423CD5BC-CC4B-45A7-8A88-FA55FAC5F6C6}" dt="2024-03-26T13:15:54.625" v="2129" actId="1076"/>
          <ac:picMkLst>
            <pc:docMk/>
            <pc:sldMk cId="4029115426" sldId="284"/>
            <ac:picMk id="6" creationId="{399BA772-C02C-F656-41FD-27A7470B25FB}"/>
          </ac:picMkLst>
        </pc:picChg>
      </pc:sldChg>
      <pc:sldChg chg="addSp delSp modSp mod setBg">
        <pc:chgData name="Konrad Linkowski" userId="22e19de9-26bd-4995-a551-f75029d28653" providerId="ADAL" clId="{423CD5BC-CC4B-45A7-8A88-FA55FAC5F6C6}" dt="2024-07-26T05:56:45.352" v="2614" actId="1076"/>
        <pc:sldMkLst>
          <pc:docMk/>
          <pc:sldMk cId="2337523694" sldId="286"/>
        </pc:sldMkLst>
        <pc:spChg chg="mod">
          <ac:chgData name="Konrad Linkowski" userId="22e19de9-26bd-4995-a551-f75029d28653" providerId="ADAL" clId="{423CD5BC-CC4B-45A7-8A88-FA55FAC5F6C6}" dt="2024-07-26T05:52:07.899" v="2335" actId="1076"/>
          <ac:spMkLst>
            <pc:docMk/>
            <pc:sldMk cId="2337523694" sldId="286"/>
            <ac:spMk id="2" creationId="{67C0280B-8C5A-9C86-7A0D-5B9322FDF9F9}"/>
          </ac:spMkLst>
        </pc:spChg>
        <pc:spChg chg="del">
          <ac:chgData name="Konrad Linkowski" userId="22e19de9-26bd-4995-a551-f75029d28653" providerId="ADAL" clId="{423CD5BC-CC4B-45A7-8A88-FA55FAC5F6C6}" dt="2024-07-18T07:53:16.708" v="2133" actId="22"/>
          <ac:spMkLst>
            <pc:docMk/>
            <pc:sldMk cId="2337523694" sldId="286"/>
            <ac:spMk id="3" creationId="{ACC1C6F8-81E1-4A01-CC18-BACA0D68C864}"/>
          </ac:spMkLst>
        </pc:spChg>
        <pc:spChg chg="add mod">
          <ac:chgData name="Konrad Linkowski" userId="22e19de9-26bd-4995-a551-f75029d28653" providerId="ADAL" clId="{423CD5BC-CC4B-45A7-8A88-FA55FAC5F6C6}" dt="2024-07-26T05:56:45.352" v="2614" actId="1076"/>
          <ac:spMkLst>
            <pc:docMk/>
            <pc:sldMk cId="2337523694" sldId="286"/>
            <ac:spMk id="6" creationId="{98A5ECB2-5D9A-9F08-9788-4F1AAF4A3543}"/>
          </ac:spMkLst>
        </pc:spChg>
        <pc:spChg chg="add">
          <ac:chgData name="Konrad Linkowski" userId="22e19de9-26bd-4995-a551-f75029d28653" providerId="ADAL" clId="{423CD5BC-CC4B-45A7-8A88-FA55FAC5F6C6}" dt="2024-07-18T07:53:19.834" v="2134" actId="26606"/>
          <ac:spMkLst>
            <pc:docMk/>
            <pc:sldMk cId="2337523694" sldId="286"/>
            <ac:spMk id="10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7-18T07:53:19.834" v="2134" actId="26606"/>
          <ac:spMkLst>
            <pc:docMk/>
            <pc:sldMk cId="2337523694" sldId="286"/>
            <ac:spMk id="12" creationId="{0694F4EA-6586-4537-8435-1C89CECA279F}"/>
          </ac:spMkLst>
        </pc:spChg>
        <pc:picChg chg="add mod modCrop">
          <ac:chgData name="Konrad Linkowski" userId="22e19de9-26bd-4995-a551-f75029d28653" providerId="ADAL" clId="{423CD5BC-CC4B-45A7-8A88-FA55FAC5F6C6}" dt="2024-07-26T05:52:38.618" v="2346" actId="1076"/>
          <ac:picMkLst>
            <pc:docMk/>
            <pc:sldMk cId="2337523694" sldId="286"/>
            <ac:picMk id="4" creationId="{9B29490F-2CD2-6164-29C2-11FF3FB91DA3}"/>
          </ac:picMkLst>
        </pc:picChg>
        <pc:picChg chg="add mod ord">
          <ac:chgData name="Konrad Linkowski" userId="22e19de9-26bd-4995-a551-f75029d28653" providerId="ADAL" clId="{423CD5BC-CC4B-45A7-8A88-FA55FAC5F6C6}" dt="2024-07-26T05:52:13.040" v="2337" actId="1076"/>
          <ac:picMkLst>
            <pc:docMk/>
            <pc:sldMk cId="2337523694" sldId="286"/>
            <ac:picMk id="5" creationId="{FF9155B2-1BF3-5FD9-5F9E-BE779A507788}"/>
          </ac:picMkLst>
        </pc:picChg>
      </pc:sldChg>
      <pc:sldChg chg="addSp delSp modSp mod setBg">
        <pc:chgData name="Konrad Linkowski" userId="22e19de9-26bd-4995-a551-f75029d28653" providerId="ADAL" clId="{423CD5BC-CC4B-45A7-8A88-FA55FAC5F6C6}" dt="2024-07-26T05:55:57.828" v="2546" actId="20577"/>
        <pc:sldMkLst>
          <pc:docMk/>
          <pc:sldMk cId="944782633" sldId="287"/>
        </pc:sldMkLst>
        <pc:spChg chg="mod">
          <ac:chgData name="Konrad Linkowski" userId="22e19de9-26bd-4995-a551-f75029d28653" providerId="ADAL" clId="{423CD5BC-CC4B-45A7-8A88-FA55FAC5F6C6}" dt="2024-07-26T05:52:47.698" v="2348" actId="1076"/>
          <ac:spMkLst>
            <pc:docMk/>
            <pc:sldMk cId="944782633" sldId="287"/>
            <ac:spMk id="2" creationId="{BAB628D8-C920-E2E6-D8F0-4FD0340DFE3A}"/>
          </ac:spMkLst>
        </pc:spChg>
        <pc:spChg chg="del">
          <ac:chgData name="Konrad Linkowski" userId="22e19de9-26bd-4995-a551-f75029d28653" providerId="ADAL" clId="{423CD5BC-CC4B-45A7-8A88-FA55FAC5F6C6}" dt="2024-07-18T07:52:15.346" v="2131" actId="22"/>
          <ac:spMkLst>
            <pc:docMk/>
            <pc:sldMk cId="944782633" sldId="287"/>
            <ac:spMk id="3" creationId="{2F911D27-C741-360A-094C-E23AE107AFB3}"/>
          </ac:spMkLst>
        </pc:spChg>
        <pc:spChg chg="add mod">
          <ac:chgData name="Konrad Linkowski" userId="22e19de9-26bd-4995-a551-f75029d28653" providerId="ADAL" clId="{423CD5BC-CC4B-45A7-8A88-FA55FAC5F6C6}" dt="2024-07-26T05:55:02.750" v="2498" actId="1076"/>
          <ac:spMkLst>
            <pc:docMk/>
            <pc:sldMk cId="944782633" sldId="287"/>
            <ac:spMk id="6" creationId="{26D71593-97EE-4679-31AA-FBC48AED60BB}"/>
          </ac:spMkLst>
        </pc:spChg>
        <pc:spChg chg="add mod">
          <ac:chgData name="Konrad Linkowski" userId="22e19de9-26bd-4995-a551-f75029d28653" providerId="ADAL" clId="{423CD5BC-CC4B-45A7-8A88-FA55FAC5F6C6}" dt="2024-07-26T05:55:57.828" v="2546" actId="20577"/>
          <ac:spMkLst>
            <pc:docMk/>
            <pc:sldMk cId="944782633" sldId="287"/>
            <ac:spMk id="8" creationId="{8C93584D-8486-66DB-D83C-780987042BA0}"/>
          </ac:spMkLst>
        </pc:spChg>
        <pc:spChg chg="add">
          <ac:chgData name="Konrad Linkowski" userId="22e19de9-26bd-4995-a551-f75029d28653" providerId="ADAL" clId="{423CD5BC-CC4B-45A7-8A88-FA55FAC5F6C6}" dt="2024-07-18T07:52:29.132" v="2132" actId="26606"/>
          <ac:spMkLst>
            <pc:docMk/>
            <pc:sldMk cId="944782633" sldId="287"/>
            <ac:spMk id="10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7-18T07:52:29.132" v="2132" actId="26606"/>
          <ac:spMkLst>
            <pc:docMk/>
            <pc:sldMk cId="944782633" sldId="287"/>
            <ac:spMk id="12" creationId="{0694F4EA-6586-4537-8435-1C89CECA279F}"/>
          </ac:spMkLst>
        </pc:spChg>
        <pc:picChg chg="add mod modCrop">
          <ac:chgData name="Konrad Linkowski" userId="22e19de9-26bd-4995-a551-f75029d28653" providerId="ADAL" clId="{423CD5BC-CC4B-45A7-8A88-FA55FAC5F6C6}" dt="2024-07-26T05:53:29.997" v="2360" actId="1076"/>
          <ac:picMkLst>
            <pc:docMk/>
            <pc:sldMk cId="944782633" sldId="287"/>
            <ac:picMk id="4" creationId="{816DCC3D-44DC-094D-E85B-60FFA26E8819}"/>
          </ac:picMkLst>
        </pc:picChg>
        <pc:picChg chg="add mod ord">
          <ac:chgData name="Konrad Linkowski" userId="22e19de9-26bd-4995-a551-f75029d28653" providerId="ADAL" clId="{423CD5BC-CC4B-45A7-8A88-FA55FAC5F6C6}" dt="2024-07-26T05:52:50.458" v="2349" actId="1076"/>
          <ac:picMkLst>
            <pc:docMk/>
            <pc:sldMk cId="944782633" sldId="287"/>
            <ac:picMk id="5" creationId="{27C8273E-F455-5967-EAFB-BE20E780F5A4}"/>
          </ac:picMkLst>
        </pc:picChg>
      </pc:sldChg>
      <pc:sldChg chg="addSp delSp modSp mod setBg">
        <pc:chgData name="Konrad Linkowski" userId="22e19de9-26bd-4995-a551-f75029d28653" providerId="ADAL" clId="{423CD5BC-CC4B-45A7-8A88-FA55FAC5F6C6}" dt="2024-07-26T05:57:01.362" v="2625" actId="20577"/>
        <pc:sldMkLst>
          <pc:docMk/>
          <pc:sldMk cId="1145815844" sldId="288"/>
        </pc:sldMkLst>
        <pc:spChg chg="mod">
          <ac:chgData name="Konrad Linkowski" userId="22e19de9-26bd-4995-a551-f75029d28653" providerId="ADAL" clId="{423CD5BC-CC4B-45A7-8A88-FA55FAC5F6C6}" dt="2024-07-26T05:51:23.554" v="2320" actId="1076"/>
          <ac:spMkLst>
            <pc:docMk/>
            <pc:sldMk cId="1145815844" sldId="288"/>
            <ac:spMk id="2" creationId="{D945F83D-075A-C45E-E0B5-AA8010508284}"/>
          </ac:spMkLst>
        </pc:spChg>
        <pc:spChg chg="del">
          <ac:chgData name="Konrad Linkowski" userId="22e19de9-26bd-4995-a551-f75029d28653" providerId="ADAL" clId="{423CD5BC-CC4B-45A7-8A88-FA55FAC5F6C6}" dt="2024-07-18T07:53:41.530" v="2136" actId="22"/>
          <ac:spMkLst>
            <pc:docMk/>
            <pc:sldMk cId="1145815844" sldId="288"/>
            <ac:spMk id="3" creationId="{F751B541-AFBF-3EE2-6DB2-24EBC6B8F50B}"/>
          </ac:spMkLst>
        </pc:spChg>
        <pc:spChg chg="add mod">
          <ac:chgData name="Konrad Linkowski" userId="22e19de9-26bd-4995-a551-f75029d28653" providerId="ADAL" clId="{423CD5BC-CC4B-45A7-8A88-FA55FAC5F6C6}" dt="2024-07-26T05:57:01.362" v="2625" actId="20577"/>
          <ac:spMkLst>
            <pc:docMk/>
            <pc:sldMk cId="1145815844" sldId="288"/>
            <ac:spMk id="6" creationId="{DACA1A07-FBC4-2CFB-770A-063EAD44D9D7}"/>
          </ac:spMkLst>
        </pc:spChg>
        <pc:spChg chg="add">
          <ac:chgData name="Konrad Linkowski" userId="22e19de9-26bd-4995-a551-f75029d28653" providerId="ADAL" clId="{423CD5BC-CC4B-45A7-8A88-FA55FAC5F6C6}" dt="2024-07-18T07:53:44.220" v="2137" actId="26606"/>
          <ac:spMkLst>
            <pc:docMk/>
            <pc:sldMk cId="1145815844" sldId="288"/>
            <ac:spMk id="10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7-18T07:53:44.220" v="2137" actId="26606"/>
          <ac:spMkLst>
            <pc:docMk/>
            <pc:sldMk cId="1145815844" sldId="288"/>
            <ac:spMk id="12" creationId="{0694F4EA-6586-4537-8435-1C89CECA279F}"/>
          </ac:spMkLst>
        </pc:spChg>
        <pc:picChg chg="add mod modCrop">
          <ac:chgData name="Konrad Linkowski" userId="22e19de9-26bd-4995-a551-f75029d28653" providerId="ADAL" clId="{423CD5BC-CC4B-45A7-8A88-FA55FAC5F6C6}" dt="2024-07-26T05:51:53.465" v="2332" actId="1076"/>
          <ac:picMkLst>
            <pc:docMk/>
            <pc:sldMk cId="1145815844" sldId="288"/>
            <ac:picMk id="4" creationId="{C33F5F9D-CB19-8455-8FCF-9E839302EF03}"/>
          </ac:picMkLst>
        </pc:picChg>
        <pc:picChg chg="add mod ord">
          <ac:chgData name="Konrad Linkowski" userId="22e19de9-26bd-4995-a551-f75029d28653" providerId="ADAL" clId="{423CD5BC-CC4B-45A7-8A88-FA55FAC5F6C6}" dt="2024-07-26T05:51:29.241" v="2323" actId="1076"/>
          <ac:picMkLst>
            <pc:docMk/>
            <pc:sldMk cId="1145815844" sldId="288"/>
            <ac:picMk id="5" creationId="{B44EFE7B-0208-6D30-F63F-5C9A549DF490}"/>
          </ac:picMkLst>
        </pc:picChg>
      </pc:sldChg>
      <pc:sldChg chg="addSp delSp modSp mod setBg">
        <pc:chgData name="Konrad Linkowski" userId="22e19de9-26bd-4995-a551-f75029d28653" providerId="ADAL" clId="{423CD5BC-CC4B-45A7-8A88-FA55FAC5F6C6}" dt="2024-07-26T05:57:16.875" v="2639" actId="20577"/>
        <pc:sldMkLst>
          <pc:docMk/>
          <pc:sldMk cId="985450332" sldId="289"/>
        </pc:sldMkLst>
        <pc:spChg chg="mod">
          <ac:chgData name="Konrad Linkowski" userId="22e19de9-26bd-4995-a551-f75029d28653" providerId="ADAL" clId="{423CD5BC-CC4B-45A7-8A88-FA55FAC5F6C6}" dt="2024-07-26T05:50:34.818" v="2305" actId="1076"/>
          <ac:spMkLst>
            <pc:docMk/>
            <pc:sldMk cId="985450332" sldId="289"/>
            <ac:spMk id="2" creationId="{CB0F4946-A7D9-0843-0E13-66E47458DAF5}"/>
          </ac:spMkLst>
        </pc:spChg>
        <pc:spChg chg="del">
          <ac:chgData name="Konrad Linkowski" userId="22e19de9-26bd-4995-a551-f75029d28653" providerId="ADAL" clId="{423CD5BC-CC4B-45A7-8A88-FA55FAC5F6C6}" dt="2024-07-18T07:54:05.564" v="2138" actId="22"/>
          <ac:spMkLst>
            <pc:docMk/>
            <pc:sldMk cId="985450332" sldId="289"/>
            <ac:spMk id="3" creationId="{B524B338-D9D2-7EA3-DE05-57754937C46E}"/>
          </ac:spMkLst>
        </pc:spChg>
        <pc:spChg chg="add mod">
          <ac:chgData name="Konrad Linkowski" userId="22e19de9-26bd-4995-a551-f75029d28653" providerId="ADAL" clId="{423CD5BC-CC4B-45A7-8A88-FA55FAC5F6C6}" dt="2024-07-26T05:57:16.875" v="2639" actId="20577"/>
          <ac:spMkLst>
            <pc:docMk/>
            <pc:sldMk cId="985450332" sldId="289"/>
            <ac:spMk id="6" creationId="{AE62F490-397F-48C4-7C4A-D854D6A1BB8A}"/>
          </ac:spMkLst>
        </pc:spChg>
        <pc:spChg chg="add">
          <ac:chgData name="Konrad Linkowski" userId="22e19de9-26bd-4995-a551-f75029d28653" providerId="ADAL" clId="{423CD5BC-CC4B-45A7-8A88-FA55FAC5F6C6}" dt="2024-07-18T07:54:08.092" v="2139" actId="26606"/>
          <ac:spMkLst>
            <pc:docMk/>
            <pc:sldMk cId="985450332" sldId="289"/>
            <ac:spMk id="10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7-18T07:54:08.092" v="2139" actId="26606"/>
          <ac:spMkLst>
            <pc:docMk/>
            <pc:sldMk cId="985450332" sldId="289"/>
            <ac:spMk id="12" creationId="{0694F4EA-6586-4537-8435-1C89CECA279F}"/>
          </ac:spMkLst>
        </pc:spChg>
        <pc:picChg chg="add mod modCrop">
          <ac:chgData name="Konrad Linkowski" userId="22e19de9-26bd-4995-a551-f75029d28653" providerId="ADAL" clId="{423CD5BC-CC4B-45A7-8A88-FA55FAC5F6C6}" dt="2024-07-26T05:51:11.393" v="2316" actId="14100"/>
          <ac:picMkLst>
            <pc:docMk/>
            <pc:sldMk cId="985450332" sldId="289"/>
            <ac:picMk id="4" creationId="{A27F65D1-58F2-451A-CF14-37B42037602B}"/>
          </ac:picMkLst>
        </pc:picChg>
        <pc:picChg chg="add mod ord">
          <ac:chgData name="Konrad Linkowski" userId="22e19de9-26bd-4995-a551-f75029d28653" providerId="ADAL" clId="{423CD5BC-CC4B-45A7-8A88-FA55FAC5F6C6}" dt="2024-07-26T05:50:40.042" v="2307" actId="14100"/>
          <ac:picMkLst>
            <pc:docMk/>
            <pc:sldMk cId="985450332" sldId="289"/>
            <ac:picMk id="5" creationId="{B97D04FA-813A-665D-56D6-50156772F517}"/>
          </ac:picMkLst>
        </pc:picChg>
      </pc:sldChg>
      <pc:sldChg chg="addSp delSp modSp mod setBg">
        <pc:chgData name="Konrad Linkowski" userId="22e19de9-26bd-4995-a551-f75029d28653" providerId="ADAL" clId="{423CD5BC-CC4B-45A7-8A88-FA55FAC5F6C6}" dt="2024-07-26T05:57:36.674" v="2650" actId="20577"/>
        <pc:sldMkLst>
          <pc:docMk/>
          <pc:sldMk cId="307069625" sldId="290"/>
        </pc:sldMkLst>
        <pc:spChg chg="mod">
          <ac:chgData name="Konrad Linkowski" userId="22e19de9-26bd-4995-a551-f75029d28653" providerId="ADAL" clId="{423CD5BC-CC4B-45A7-8A88-FA55FAC5F6C6}" dt="2024-07-26T05:49:24.503" v="2283" actId="14100"/>
          <ac:spMkLst>
            <pc:docMk/>
            <pc:sldMk cId="307069625" sldId="290"/>
            <ac:spMk id="2" creationId="{F16DEC87-AC80-2668-7081-7E20F26557CD}"/>
          </ac:spMkLst>
        </pc:spChg>
        <pc:spChg chg="del">
          <ac:chgData name="Konrad Linkowski" userId="22e19de9-26bd-4995-a551-f75029d28653" providerId="ADAL" clId="{423CD5BC-CC4B-45A7-8A88-FA55FAC5F6C6}" dt="2024-07-18T07:54:30.161" v="2140" actId="22"/>
          <ac:spMkLst>
            <pc:docMk/>
            <pc:sldMk cId="307069625" sldId="290"/>
            <ac:spMk id="3" creationId="{CC77A39B-AEB0-77B9-0A42-6257162E09FC}"/>
          </ac:spMkLst>
        </pc:spChg>
        <pc:spChg chg="add mod">
          <ac:chgData name="Konrad Linkowski" userId="22e19de9-26bd-4995-a551-f75029d28653" providerId="ADAL" clId="{423CD5BC-CC4B-45A7-8A88-FA55FAC5F6C6}" dt="2024-07-26T05:57:36.674" v="2650" actId="20577"/>
          <ac:spMkLst>
            <pc:docMk/>
            <pc:sldMk cId="307069625" sldId="290"/>
            <ac:spMk id="6" creationId="{CF6108A8-3533-E307-9F4F-C84279C027B2}"/>
          </ac:spMkLst>
        </pc:spChg>
        <pc:spChg chg="add">
          <ac:chgData name="Konrad Linkowski" userId="22e19de9-26bd-4995-a551-f75029d28653" providerId="ADAL" clId="{423CD5BC-CC4B-45A7-8A88-FA55FAC5F6C6}" dt="2024-07-18T07:54:32.426" v="2141" actId="26606"/>
          <ac:spMkLst>
            <pc:docMk/>
            <pc:sldMk cId="307069625" sldId="290"/>
            <ac:spMk id="10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7-18T07:54:32.426" v="2141" actId="26606"/>
          <ac:spMkLst>
            <pc:docMk/>
            <pc:sldMk cId="307069625" sldId="290"/>
            <ac:spMk id="12" creationId="{0694F4EA-6586-4537-8435-1C89CECA279F}"/>
          </ac:spMkLst>
        </pc:spChg>
        <pc:picChg chg="add mod">
          <ac:chgData name="Konrad Linkowski" userId="22e19de9-26bd-4995-a551-f75029d28653" providerId="ADAL" clId="{423CD5BC-CC4B-45A7-8A88-FA55FAC5F6C6}" dt="2024-07-26T05:49:48.155" v="2290" actId="1076"/>
          <ac:picMkLst>
            <pc:docMk/>
            <pc:sldMk cId="307069625" sldId="290"/>
            <ac:picMk id="4" creationId="{714FAE5E-BA51-D432-D917-AEDBB7FFC8A3}"/>
          </ac:picMkLst>
        </pc:picChg>
        <pc:picChg chg="add mod ord">
          <ac:chgData name="Konrad Linkowski" userId="22e19de9-26bd-4995-a551-f75029d28653" providerId="ADAL" clId="{423CD5BC-CC4B-45A7-8A88-FA55FAC5F6C6}" dt="2024-07-26T05:49:26.539" v="2284" actId="1076"/>
          <ac:picMkLst>
            <pc:docMk/>
            <pc:sldMk cId="307069625" sldId="290"/>
            <ac:picMk id="5" creationId="{0ED5771D-178D-E6A8-8A74-BE95F5BD875F}"/>
          </ac:picMkLst>
        </pc:picChg>
      </pc:sldChg>
      <pc:sldChg chg="addSp delSp modSp mod setBg">
        <pc:chgData name="Konrad Linkowski" userId="22e19de9-26bd-4995-a551-f75029d28653" providerId="ADAL" clId="{423CD5BC-CC4B-45A7-8A88-FA55FAC5F6C6}" dt="2024-07-26T05:57:48.117" v="2660" actId="20577"/>
        <pc:sldMkLst>
          <pc:docMk/>
          <pc:sldMk cId="2419447649" sldId="291"/>
        </pc:sldMkLst>
        <pc:spChg chg="mod">
          <ac:chgData name="Konrad Linkowski" userId="22e19de9-26bd-4995-a551-f75029d28653" providerId="ADAL" clId="{423CD5BC-CC4B-45A7-8A88-FA55FAC5F6C6}" dt="2024-07-26T05:49:57.598" v="2292" actId="1076"/>
          <ac:spMkLst>
            <pc:docMk/>
            <pc:sldMk cId="2419447649" sldId="291"/>
            <ac:spMk id="2" creationId="{EBC3B94B-5350-A483-4248-DD0911451D07}"/>
          </ac:spMkLst>
        </pc:spChg>
        <pc:spChg chg="del">
          <ac:chgData name="Konrad Linkowski" userId="22e19de9-26bd-4995-a551-f75029d28653" providerId="ADAL" clId="{423CD5BC-CC4B-45A7-8A88-FA55FAC5F6C6}" dt="2024-07-18T07:55:09.322" v="2143" actId="22"/>
          <ac:spMkLst>
            <pc:docMk/>
            <pc:sldMk cId="2419447649" sldId="291"/>
            <ac:spMk id="3" creationId="{255266D8-DBFA-7361-E3A6-C91E3368EC3B}"/>
          </ac:spMkLst>
        </pc:spChg>
        <pc:spChg chg="add mod">
          <ac:chgData name="Konrad Linkowski" userId="22e19de9-26bd-4995-a551-f75029d28653" providerId="ADAL" clId="{423CD5BC-CC4B-45A7-8A88-FA55FAC5F6C6}" dt="2024-07-26T05:57:48.117" v="2660" actId="20577"/>
          <ac:spMkLst>
            <pc:docMk/>
            <pc:sldMk cId="2419447649" sldId="291"/>
            <ac:spMk id="6" creationId="{7544CC9E-0FE4-CCF4-0F6A-311A3092257B}"/>
          </ac:spMkLst>
        </pc:spChg>
        <pc:spChg chg="add">
          <ac:chgData name="Konrad Linkowski" userId="22e19de9-26bd-4995-a551-f75029d28653" providerId="ADAL" clId="{423CD5BC-CC4B-45A7-8A88-FA55FAC5F6C6}" dt="2024-07-18T07:55:14.259" v="2144" actId="26606"/>
          <ac:spMkLst>
            <pc:docMk/>
            <pc:sldMk cId="2419447649" sldId="291"/>
            <ac:spMk id="10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7-18T07:55:14.259" v="2144" actId="26606"/>
          <ac:spMkLst>
            <pc:docMk/>
            <pc:sldMk cId="2419447649" sldId="291"/>
            <ac:spMk id="12" creationId="{0694F4EA-6586-4537-8435-1C89CECA279F}"/>
          </ac:spMkLst>
        </pc:spChg>
        <pc:picChg chg="add mod modCrop">
          <ac:chgData name="Konrad Linkowski" userId="22e19de9-26bd-4995-a551-f75029d28653" providerId="ADAL" clId="{423CD5BC-CC4B-45A7-8A88-FA55FAC5F6C6}" dt="2024-07-26T05:50:23.889" v="2301" actId="1076"/>
          <ac:picMkLst>
            <pc:docMk/>
            <pc:sldMk cId="2419447649" sldId="291"/>
            <ac:picMk id="4" creationId="{016DCAAE-629B-C493-4716-2CC38E84A13C}"/>
          </ac:picMkLst>
        </pc:picChg>
        <pc:picChg chg="add mod ord">
          <ac:chgData name="Konrad Linkowski" userId="22e19de9-26bd-4995-a551-f75029d28653" providerId="ADAL" clId="{423CD5BC-CC4B-45A7-8A88-FA55FAC5F6C6}" dt="2024-07-26T05:50:00.246" v="2293" actId="1076"/>
          <ac:picMkLst>
            <pc:docMk/>
            <pc:sldMk cId="2419447649" sldId="291"/>
            <ac:picMk id="5" creationId="{1FA5A81D-04F1-681C-569E-080815593A9C}"/>
          </ac:picMkLst>
        </pc:picChg>
      </pc:sldChg>
      <pc:sldChg chg="addSp delSp modSp mod setBg">
        <pc:chgData name="Konrad Linkowski" userId="22e19de9-26bd-4995-a551-f75029d28653" providerId="ADAL" clId="{423CD5BC-CC4B-45A7-8A88-FA55FAC5F6C6}" dt="2024-07-26T05:48:26.333" v="2269" actId="1076"/>
        <pc:sldMkLst>
          <pc:docMk/>
          <pc:sldMk cId="1815099243" sldId="292"/>
        </pc:sldMkLst>
        <pc:spChg chg="mod">
          <ac:chgData name="Konrad Linkowski" userId="22e19de9-26bd-4995-a551-f75029d28653" providerId="ADAL" clId="{423CD5BC-CC4B-45A7-8A88-FA55FAC5F6C6}" dt="2024-07-18T07:55:40.996" v="2147" actId="26606"/>
          <ac:spMkLst>
            <pc:docMk/>
            <pc:sldMk cId="1815099243" sldId="292"/>
            <ac:spMk id="2" creationId="{631D342A-AC91-5306-D5B3-ED3D3E6E0C14}"/>
          </ac:spMkLst>
        </pc:spChg>
        <pc:spChg chg="add mod">
          <ac:chgData name="Konrad Linkowski" userId="22e19de9-26bd-4995-a551-f75029d28653" providerId="ADAL" clId="{423CD5BC-CC4B-45A7-8A88-FA55FAC5F6C6}" dt="2024-07-26T05:48:26.333" v="2269" actId="1076"/>
          <ac:spMkLst>
            <pc:docMk/>
            <pc:sldMk cId="1815099243" sldId="292"/>
            <ac:spMk id="3" creationId="{AD65720F-5CC9-E156-96D2-CF8A362FE99B}"/>
          </ac:spMkLst>
        </pc:spChg>
        <pc:spChg chg="del">
          <ac:chgData name="Konrad Linkowski" userId="22e19de9-26bd-4995-a551-f75029d28653" providerId="ADAL" clId="{423CD5BC-CC4B-45A7-8A88-FA55FAC5F6C6}" dt="2024-07-18T07:55:30.396" v="2145" actId="931"/>
          <ac:spMkLst>
            <pc:docMk/>
            <pc:sldMk cId="1815099243" sldId="292"/>
            <ac:spMk id="3" creationId="{EB54B178-B04E-CDC1-F479-52A54950919C}"/>
          </ac:spMkLst>
        </pc:spChg>
        <pc:spChg chg="add mod">
          <ac:chgData name="Konrad Linkowski" userId="22e19de9-26bd-4995-a551-f75029d28653" providerId="ADAL" clId="{423CD5BC-CC4B-45A7-8A88-FA55FAC5F6C6}" dt="2024-07-26T05:48:22.818" v="2268" actId="1076"/>
          <ac:spMkLst>
            <pc:docMk/>
            <pc:sldMk cId="1815099243" sldId="292"/>
            <ac:spMk id="6" creationId="{8044CBC2-4CE3-1860-D14D-7308E8E2819F}"/>
          </ac:spMkLst>
        </pc:spChg>
        <pc:spChg chg="add">
          <ac:chgData name="Konrad Linkowski" userId="22e19de9-26bd-4995-a551-f75029d28653" providerId="ADAL" clId="{423CD5BC-CC4B-45A7-8A88-FA55FAC5F6C6}" dt="2024-07-18T07:55:40.996" v="2147" actId="26606"/>
          <ac:spMkLst>
            <pc:docMk/>
            <pc:sldMk cId="1815099243" sldId="292"/>
            <ac:spMk id="10" creationId="{2CFB7124-993E-4CF3-A0CA-A32DF6CC44DF}"/>
          </ac:spMkLst>
        </pc:spChg>
        <pc:spChg chg="add">
          <ac:chgData name="Konrad Linkowski" userId="22e19de9-26bd-4995-a551-f75029d28653" providerId="ADAL" clId="{423CD5BC-CC4B-45A7-8A88-FA55FAC5F6C6}" dt="2024-07-18T07:55:40.996" v="2147" actId="26606"/>
          <ac:spMkLst>
            <pc:docMk/>
            <pc:sldMk cId="1815099243" sldId="292"/>
            <ac:spMk id="12" creationId="{0694F4EA-6586-4537-8435-1C89CECA279F}"/>
          </ac:spMkLst>
        </pc:spChg>
        <pc:picChg chg="add mod">
          <ac:chgData name="Konrad Linkowski" userId="22e19de9-26bd-4995-a551-f75029d28653" providerId="ADAL" clId="{423CD5BC-CC4B-45A7-8A88-FA55FAC5F6C6}" dt="2024-07-26T05:47:36.766" v="2256" actId="1076"/>
          <ac:picMkLst>
            <pc:docMk/>
            <pc:sldMk cId="1815099243" sldId="292"/>
            <ac:picMk id="5" creationId="{B82A208A-C847-AA4D-8232-A2779D72DAA5}"/>
          </ac:picMkLst>
        </pc:picChg>
        <pc:picChg chg="add mod ord modCrop">
          <ac:chgData name="Konrad Linkowski" userId="22e19de9-26bd-4995-a551-f75029d28653" providerId="ADAL" clId="{423CD5BC-CC4B-45A7-8A88-FA55FAC5F6C6}" dt="2024-07-26T05:48:17.001" v="2267" actId="167"/>
          <ac:picMkLst>
            <pc:docMk/>
            <pc:sldMk cId="1815099243" sldId="292"/>
            <ac:picMk id="7" creationId="{8A0015C9-6AE2-D87F-C456-3B08C77527C7}"/>
          </ac:picMkLst>
        </pc:picChg>
      </pc:sldChg>
      <pc:sldChg chg="addSp delSp modSp mod">
        <pc:chgData name="Konrad Linkowski" userId="22e19de9-26bd-4995-a551-f75029d28653" providerId="ADAL" clId="{423CD5BC-CC4B-45A7-8A88-FA55FAC5F6C6}" dt="2024-07-26T05:48:51.950" v="2278" actId="14100"/>
        <pc:sldMkLst>
          <pc:docMk/>
          <pc:sldMk cId="1079307472" sldId="293"/>
        </pc:sldMkLst>
        <pc:spChg chg="mod">
          <ac:chgData name="Konrad Linkowski" userId="22e19de9-26bd-4995-a551-f75029d28653" providerId="ADAL" clId="{423CD5BC-CC4B-45A7-8A88-FA55FAC5F6C6}" dt="2024-07-18T07:58:42.446" v="2231" actId="1076"/>
          <ac:spMkLst>
            <pc:docMk/>
            <pc:sldMk cId="1079307472" sldId="293"/>
            <ac:spMk id="2" creationId="{FE50706C-5D5C-A1D1-5012-553CAE17D4ED}"/>
          </ac:spMkLst>
        </pc:spChg>
        <pc:spChg chg="del">
          <ac:chgData name="Konrad Linkowski" userId="22e19de9-26bd-4995-a551-f75029d28653" providerId="ADAL" clId="{423CD5BC-CC4B-45A7-8A88-FA55FAC5F6C6}" dt="2024-07-18T07:58:28.515" v="2226" actId="931"/>
          <ac:spMkLst>
            <pc:docMk/>
            <pc:sldMk cId="1079307472" sldId="293"/>
            <ac:spMk id="3" creationId="{26AB89CD-5234-4B08-6CFC-62C1A47DDB71}"/>
          </ac:spMkLst>
        </pc:spChg>
        <pc:picChg chg="add mod">
          <ac:chgData name="Konrad Linkowski" userId="22e19de9-26bd-4995-a551-f75029d28653" providerId="ADAL" clId="{423CD5BC-CC4B-45A7-8A88-FA55FAC5F6C6}" dt="2024-07-26T05:48:51.950" v="2278" actId="14100"/>
          <ac:picMkLst>
            <pc:docMk/>
            <pc:sldMk cId="1079307472" sldId="293"/>
            <ac:picMk id="4" creationId="{267A8FA4-956E-2B44-1BA9-94EFF441E619}"/>
          </ac:picMkLst>
        </pc:picChg>
        <pc:picChg chg="add mod">
          <ac:chgData name="Konrad Linkowski" userId="22e19de9-26bd-4995-a551-f75029d28653" providerId="ADAL" clId="{423CD5BC-CC4B-45A7-8A88-FA55FAC5F6C6}" dt="2024-07-26T05:48:49.836" v="2277" actId="14100"/>
          <ac:picMkLst>
            <pc:docMk/>
            <pc:sldMk cId="1079307472" sldId="293"/>
            <ac:picMk id="5" creationId="{2CB9B83C-6D2C-FBCA-0CAC-855BDF4AE2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6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4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0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5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9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1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9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1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CE6CDF-ADB7-468C-85C9-B20A076F3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9EA3C6-5BB9-4426-BF58-2B808502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A35E7-9EF6-40E1-A6C5-0B6D3D724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1600"/>
            <a:ext cx="105537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49671-2FE7-F730-2A04-699A07EBF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0" y="2057400"/>
            <a:ext cx="3274281" cy="1566615"/>
          </a:xfrm>
        </p:spPr>
        <p:txBody>
          <a:bodyPr>
            <a:normAutofit fontScale="90000"/>
          </a:bodyPr>
          <a:lstStyle/>
          <a:p>
            <a:r>
              <a:rPr lang="en-GB" sz="3000" dirty="0"/>
              <a:t>Energy calibration</a:t>
            </a:r>
            <a:r>
              <a:rPr lang="pl-PL" sz="3000" dirty="0"/>
              <a:t> </a:t>
            </a:r>
            <a:r>
              <a:rPr lang="en-GB" sz="3000" dirty="0"/>
              <a:t>at</a:t>
            </a:r>
            <a:r>
              <a:rPr lang="pl-PL" sz="3000" dirty="0"/>
              <a:t> Dalton </a:t>
            </a:r>
            <a:r>
              <a:rPr lang="en-GB" sz="3000" dirty="0"/>
              <a:t>Cumbria</a:t>
            </a:r>
            <a:r>
              <a:rPr lang="pl-PL" sz="3000" dirty="0"/>
              <a:t> </a:t>
            </a:r>
            <a:r>
              <a:rPr lang="en-GB" sz="3000" dirty="0"/>
              <a:t>Facility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BEF7F-0B0C-C92E-213A-E0857146D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0" y="3852821"/>
            <a:ext cx="3276600" cy="952305"/>
          </a:xfrm>
        </p:spPr>
        <p:txBody>
          <a:bodyPr>
            <a:normAutofit/>
          </a:bodyPr>
          <a:lstStyle/>
          <a:p>
            <a:r>
              <a:rPr lang="en-US" sz="1600" dirty="0"/>
              <a:t>Energy calibration of a 2.5MV </a:t>
            </a:r>
            <a:r>
              <a:rPr lang="en-US" sz="1600" dirty="0" err="1"/>
              <a:t>Pelletron</a:t>
            </a:r>
            <a:r>
              <a:rPr lang="en-US" sz="1600" dirty="0"/>
              <a:t> at </a:t>
            </a:r>
            <a:r>
              <a:rPr lang="en-US" sz="1600" dirty="0" err="1"/>
              <a:t>dcf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6C337-FC73-F323-4ECB-157B350CB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7" r="7242" b="2"/>
          <a:stretch/>
        </p:blipFill>
        <p:spPr>
          <a:xfrm>
            <a:off x="20" y="1371600"/>
            <a:ext cx="56768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7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5F83D-075A-C45E-E0B5-AA801050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7"/>
            <a:ext cx="6433820" cy="8924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Second measurement</a:t>
            </a:r>
            <a:r>
              <a:rPr lang="pl-PL" sz="2800" dirty="0"/>
              <a:t> </a:t>
            </a:r>
            <a:r>
              <a:rPr lang="pl-PL" sz="2800" dirty="0" err="1"/>
              <a:t>at</a:t>
            </a:r>
            <a:r>
              <a:rPr lang="pl-PL" sz="2800" dirty="0"/>
              <a:t> </a:t>
            </a:r>
            <a:r>
              <a:rPr lang="en-US" sz="2800" dirty="0"/>
              <a:t>99</a:t>
            </a:r>
            <a:r>
              <a:rPr lang="pl-PL" sz="2800" dirty="0"/>
              <a:t>1</a:t>
            </a:r>
            <a:r>
              <a:rPr lang="en-US" sz="2800" dirty="0"/>
              <a:t> keV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56F15F7-2C5B-A9DE-C33D-34979935C2FD}"/>
              </a:ext>
            </a:extLst>
          </p:cNvPr>
          <p:cNvSpPr txBox="1"/>
          <p:nvPr/>
        </p:nvSpPr>
        <p:spPr>
          <a:xfrm>
            <a:off x="7726102" y="896632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BADE482-309F-649F-ADEB-335EE42105FD}"/>
              </a:ext>
            </a:extLst>
          </p:cNvPr>
          <p:cNvSpPr txBox="1"/>
          <p:nvPr/>
        </p:nvSpPr>
        <p:spPr>
          <a:xfrm>
            <a:off x="8833413" y="896632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6FFE0E0-24DA-4B06-9BEC-C2B35B0ADB9E}"/>
              </a:ext>
            </a:extLst>
          </p:cNvPr>
          <p:cNvSpPr txBox="1"/>
          <p:nvPr/>
        </p:nvSpPr>
        <p:spPr>
          <a:xfrm>
            <a:off x="9940724" y="892089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9CE4922-F233-BAA1-05AC-5459C6563E74}"/>
              </a:ext>
            </a:extLst>
          </p:cNvPr>
          <p:cNvSpPr txBox="1"/>
          <p:nvPr/>
        </p:nvSpPr>
        <p:spPr>
          <a:xfrm>
            <a:off x="11107838" y="892089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1A15163C-A36B-3639-B37E-56E384B7CF30}"/>
                  </a:ext>
                </a:extLst>
              </p:cNvPr>
              <p:cNvSpPr txBox="1"/>
              <p:nvPr/>
            </p:nvSpPr>
            <p:spPr>
              <a:xfrm>
                <a:off x="7726102" y="2208028"/>
                <a:ext cx="3478192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𝐷𝑜𝑝𝑝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𝟒𝟕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1A15163C-A36B-3639-B37E-56E384B7C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102" y="2208028"/>
                <a:ext cx="3478192" cy="490199"/>
              </a:xfrm>
              <a:prstGeom prst="rect">
                <a:avLst/>
              </a:prstGeom>
              <a:blipFill>
                <a:blip r:embed="rId2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EC8B0E3-FF5B-8605-7FED-5F7524AA6A1B}"/>
                  </a:ext>
                </a:extLst>
              </p:cNvPr>
              <p:cNvSpPr txBox="1"/>
              <p:nvPr/>
            </p:nvSpPr>
            <p:spPr>
              <a:xfrm>
                <a:off x="7726102" y="2736645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𝟏𝟖𝟕</m:t>
                    </m:r>
                    <m:r>
                      <a:rPr lang="pl-PL" sz="2400" b="1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𝟑𝟒</m:t>
                    </m:r>
                  </m:oMath>
                </a14:m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EC8B0E3-FF5B-8605-7FED-5F7524AA6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102" y="2736645"/>
                <a:ext cx="3478192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B03649B1-7E4D-A883-F351-7B055FC823E4}"/>
                  </a:ext>
                </a:extLst>
              </p:cNvPr>
              <p:cNvSpPr txBox="1"/>
              <p:nvPr/>
            </p:nvSpPr>
            <p:spPr>
              <a:xfrm>
                <a:off x="7726102" y="1573995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m:rPr>
                        <m:nor/>
                      </m:rPr>
                      <a:rPr lang="en-GB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2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±</m:t>
                    </m:r>
                    <m:r>
                      <m:rPr>
                        <m:nor/>
                      </m:rPr>
                      <a:rPr lang="en-GB" sz="2400" b="1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10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B03649B1-7E4D-A883-F351-7B055FC82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102" y="1573995"/>
                <a:ext cx="3478192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1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FEE3992-9DD2-24E8-05B8-3DE80B0AA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9" r="8802"/>
          <a:stretch/>
        </p:blipFill>
        <p:spPr>
          <a:xfrm>
            <a:off x="0" y="1435178"/>
            <a:ext cx="5942203" cy="4428910"/>
          </a:xfr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A3DE407C-5DD3-1FCE-C2B0-30D85211EA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217" b="14859"/>
          <a:stretch/>
        </p:blipFill>
        <p:spPr>
          <a:xfrm>
            <a:off x="6181642" y="156084"/>
            <a:ext cx="6010358" cy="646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E71DA89-FDF9-A55B-58AF-BAD93731D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21827"/>
                  </p:ext>
                </p:extLst>
              </p:nvPr>
            </p:nvGraphicFramePr>
            <p:xfrm>
              <a:off x="6096000" y="4289092"/>
              <a:ext cx="6010359" cy="16722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𝑏𝑒𝑎𝑚</m:t>
                                    </m:r>
                                  </m:sub>
                                </m:sSub>
                                <m:r>
                                  <a:rPr lang="pl-PL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800" dirty="0">
                            <a:latin typeface="Calibri Math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𝑤𝑖𝑑𝑡h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latin typeface="Calibri Math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196 </a:t>
                          </a:r>
                          <a:r>
                            <a:rPr lang="en-GB" sz="1800" b="0" dirty="0">
                              <a:latin typeface="Calibri Math"/>
                              <a:cs typeface="Calibri" panose="020F0502020204030204" pitchFamily="34" charset="0"/>
                            </a:rPr>
                            <a:t>± 32 eV</a:t>
                          </a:r>
                          <a:endParaRPr lang="en-GB" sz="1800" b="0" dirty="0">
                            <a:latin typeface="Calibri Math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60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1.241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libri Math"/>
                              <a:cs typeface="Calibri" panose="020F0502020204030204" pitchFamily="34" charset="0"/>
                            </a:rPr>
                            <a:t>± 34 eV</a:t>
                          </a:r>
                          <a:endParaRPr lang="en-GB" sz="1800" dirty="0">
                            <a:latin typeface="Calibri Math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70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1.294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178 </a:t>
                          </a:r>
                          <a:r>
                            <a:rPr lang="en-GB" sz="1800" b="0" dirty="0">
                              <a:latin typeface="Calibri Math"/>
                              <a:cs typeface="Calibri" panose="020F0502020204030204" pitchFamily="34" charset="0"/>
                            </a:rPr>
                            <a:t>± 36 eV</a:t>
                          </a:r>
                          <a:endParaRPr lang="en-GB" sz="1800" dirty="0">
                            <a:latin typeface="Calibri Math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80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1.352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E71DA89-FDF9-A55B-58AF-BAD93731D2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21827"/>
                  </p:ext>
                </p:extLst>
              </p:nvPr>
            </p:nvGraphicFramePr>
            <p:xfrm>
              <a:off x="6096000" y="4289092"/>
              <a:ext cx="6010359" cy="16722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8" t="-7246" r="-200608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915" t="-7246" r="-101220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2</a:t>
                          </a:r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196 </a:t>
                          </a:r>
                          <a:r>
                            <a:rPr lang="en-GB" sz="1800" b="0" dirty="0">
                              <a:latin typeface="Calibri Math"/>
                              <a:cs typeface="Calibri" panose="020F0502020204030204" pitchFamily="34" charset="0"/>
                            </a:rPr>
                            <a:t>± 32 eV</a:t>
                          </a:r>
                          <a:endParaRPr lang="en-GB" sz="1800" b="0" dirty="0">
                            <a:latin typeface="Calibri Math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60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1.241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libri Math"/>
                              <a:cs typeface="Calibri" panose="020F0502020204030204" pitchFamily="34" charset="0"/>
                            </a:rPr>
                            <a:t>± 34 eV</a:t>
                          </a:r>
                          <a:endParaRPr lang="en-GB" sz="1800" dirty="0">
                            <a:latin typeface="Calibri Math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70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1.294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178 </a:t>
                          </a:r>
                          <a:r>
                            <a:rPr lang="en-GB" sz="1800" b="0" dirty="0">
                              <a:latin typeface="Calibri Math"/>
                              <a:cs typeface="Calibri" panose="020F0502020204030204" pitchFamily="34" charset="0"/>
                            </a:rPr>
                            <a:t>± 36 eV</a:t>
                          </a:r>
                          <a:endParaRPr lang="en-GB" sz="1800" dirty="0">
                            <a:latin typeface="Calibri Math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80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libri Math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a:t>1.352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15731CF-DE0E-8872-219E-9AEFC2027FF0}"/>
              </a:ext>
            </a:extLst>
          </p:cNvPr>
          <p:cNvSpPr txBox="1"/>
          <p:nvPr/>
        </p:nvSpPr>
        <p:spPr>
          <a:xfrm>
            <a:off x="5975223" y="3623076"/>
            <a:ext cx="579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latin typeface="Cambria Math" panose="02040503050406030204" pitchFamily="18" charset="0"/>
              </a:rPr>
              <a:t>Uncertainty</a:t>
            </a:r>
            <a:r>
              <a:rPr lang="en-GB" sz="2400" dirty="0">
                <a:latin typeface="Cambria Math" panose="02040503050406030204" pitchFamily="18" charset="0"/>
              </a:rPr>
              <a:t> scaled by 2.7 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Χ</a:t>
            </a:r>
            <a:r>
              <a:rPr lang="en-GB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/N = 1.2</a:t>
            </a:r>
          </a:p>
        </p:txBody>
      </p:sp>
    </p:spTree>
    <p:extLst>
      <p:ext uri="{BB962C8B-B14F-4D97-AF65-F5344CB8AC3E}">
        <p14:creationId xmlns:p14="http://schemas.microsoft.com/office/powerpoint/2010/main" val="114581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F83D-075A-C45E-E0B5-AA8010508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7"/>
            <a:ext cx="6433820" cy="8924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aseline="30000" dirty="0"/>
              <a:t>27</a:t>
            </a:r>
            <a:r>
              <a:rPr lang="en-GB" dirty="0"/>
              <a:t>Al(p,</a:t>
            </a:r>
            <a:r>
              <a:rPr lang="en-GB" sz="3200" dirty="0"/>
              <a:t> γ)</a:t>
            </a:r>
            <a:r>
              <a:rPr lang="pl-PL" sz="3200" dirty="0"/>
              <a:t> </a:t>
            </a:r>
            <a:r>
              <a:rPr lang="pl-PL" sz="3200" dirty="0" err="1"/>
              <a:t>at</a:t>
            </a:r>
            <a:r>
              <a:rPr lang="pl-PL" dirty="0"/>
              <a:t> 1213 </a:t>
            </a:r>
            <a:r>
              <a:rPr lang="en-US" dirty="0"/>
              <a:t>keV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56F15F7-2C5B-A9DE-C33D-34979935C2FD}"/>
              </a:ext>
            </a:extLst>
          </p:cNvPr>
          <p:cNvSpPr txBox="1"/>
          <p:nvPr/>
        </p:nvSpPr>
        <p:spPr>
          <a:xfrm>
            <a:off x="7726102" y="896632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BADE482-309F-649F-ADEB-335EE42105FD}"/>
              </a:ext>
            </a:extLst>
          </p:cNvPr>
          <p:cNvSpPr txBox="1"/>
          <p:nvPr/>
        </p:nvSpPr>
        <p:spPr>
          <a:xfrm>
            <a:off x="8833413" y="896632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6FFE0E0-24DA-4B06-9BEC-C2B35B0ADB9E}"/>
              </a:ext>
            </a:extLst>
          </p:cNvPr>
          <p:cNvSpPr txBox="1"/>
          <p:nvPr/>
        </p:nvSpPr>
        <p:spPr>
          <a:xfrm>
            <a:off x="10033321" y="892089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2C559B1-D731-3753-A165-2B309CBBE836}"/>
              </a:ext>
            </a:extLst>
          </p:cNvPr>
          <p:cNvSpPr txBox="1"/>
          <p:nvPr/>
        </p:nvSpPr>
        <p:spPr>
          <a:xfrm>
            <a:off x="11188862" y="892089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EDDB327C-DE1E-3BC5-3EF9-80A978F76F05}"/>
                  </a:ext>
                </a:extLst>
              </p:cNvPr>
              <p:cNvSpPr txBox="1"/>
              <p:nvPr/>
            </p:nvSpPr>
            <p:spPr>
              <a:xfrm>
                <a:off x="7687647" y="1994214"/>
                <a:ext cx="3478192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𝐷𝑜𝑝𝑝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𝟓𝟐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EDDB327C-DE1E-3BC5-3EF9-80A978F7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647" y="1994214"/>
                <a:ext cx="3478192" cy="490199"/>
              </a:xfrm>
              <a:prstGeom prst="rect">
                <a:avLst/>
              </a:prstGeom>
              <a:blipFill>
                <a:blip r:embed="rId2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3143FEF-BFCA-776D-9475-3824AF64D175}"/>
                  </a:ext>
                </a:extLst>
              </p:cNvPr>
              <p:cNvSpPr txBox="1"/>
              <p:nvPr/>
            </p:nvSpPr>
            <p:spPr>
              <a:xfrm>
                <a:off x="7687647" y="2522831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𝟏𝟖𝟑</m:t>
                    </m:r>
                    <m:r>
                      <a:rPr lang="pl-PL" sz="2400" b="1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27 </a:t>
                </a:r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73143FEF-BFCA-776D-9475-3824AF64D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647" y="2522831"/>
                <a:ext cx="3478192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A51401D1-0727-FECC-AF3C-EF5B0FEC2FF6}"/>
                  </a:ext>
                </a:extLst>
              </p:cNvPr>
              <p:cNvSpPr txBox="1"/>
              <p:nvPr/>
            </p:nvSpPr>
            <p:spPr>
              <a:xfrm>
                <a:off x="7687647" y="1360181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A51401D1-0727-FECC-AF3C-EF5B0FEC2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647" y="1360181"/>
                <a:ext cx="3478192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ECCE16D-B48D-847A-33F0-99E3131E7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0" r="8802"/>
          <a:stretch/>
        </p:blipFill>
        <p:spPr>
          <a:xfrm>
            <a:off x="0" y="1076755"/>
            <a:ext cx="5958150" cy="4417253"/>
          </a:xfr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E3FA274A-DEA8-BAD4-A95A-129697D196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217" b="14859"/>
          <a:stretch/>
        </p:blipFill>
        <p:spPr>
          <a:xfrm>
            <a:off x="6181642" y="156084"/>
            <a:ext cx="6010358" cy="646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7BBC1B6-7D19-4B1B-F4B6-3F2C74EEB9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439013"/>
                  </p:ext>
                </p:extLst>
              </p:nvPr>
            </p:nvGraphicFramePr>
            <p:xfrm>
              <a:off x="6046604" y="4154185"/>
              <a:ext cx="6010359" cy="25084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𝑏𝑒𝑎𝑚</m:t>
                                    </m:r>
                                  </m:sub>
                                </m:sSub>
                                <m:r>
                                  <a:rPr lang="pl-PL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𝑤𝑖𝑑𝑡h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183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27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1.051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263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19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34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84 ± 22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1.0378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348697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153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116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23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05801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221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22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07722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7BBC1B6-7D19-4B1B-F4B6-3F2C74EEB9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5439013"/>
                  </p:ext>
                </p:extLst>
              </p:nvPr>
            </p:nvGraphicFramePr>
            <p:xfrm>
              <a:off x="6046604" y="4154185"/>
              <a:ext cx="6010359" cy="25084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4" t="-8696" r="-200608" b="-5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304" t="-8696" r="-100608" b="-5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183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27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1.051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263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19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34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84 ± 22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1.0378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348697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153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116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23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05801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221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22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07722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941A1F9-AD33-E1C1-FFF8-B41DC911CADB}"/>
              </a:ext>
            </a:extLst>
          </p:cNvPr>
          <p:cNvSpPr txBox="1"/>
          <p:nvPr/>
        </p:nvSpPr>
        <p:spPr>
          <a:xfrm>
            <a:off x="5958150" y="3395692"/>
            <a:ext cx="579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latin typeface="Cambria Math" panose="02040503050406030204" pitchFamily="18" charset="0"/>
              </a:rPr>
              <a:t>Uncertainty</a:t>
            </a:r>
            <a:r>
              <a:rPr lang="en-GB" sz="2400" dirty="0">
                <a:latin typeface="Cambria Math" panose="02040503050406030204" pitchFamily="18" charset="0"/>
              </a:rPr>
              <a:t> scaled by 1.4 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Χ</a:t>
            </a:r>
            <a:r>
              <a:rPr lang="en-GB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/N =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A28A38-D425-77E3-E224-94D1527B4CDD}"/>
                  </a:ext>
                </a:extLst>
              </p:cNvPr>
              <p:cNvSpPr txBox="1"/>
              <p:nvPr/>
            </p:nvSpPr>
            <p:spPr>
              <a:xfrm>
                <a:off x="2494722" y="5781245"/>
                <a:ext cx="2683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</m:oMath>
                </a14:m>
                <a:r>
                  <a:rPr lang="en-GB" dirty="0"/>
                  <a:t> from 992 keV measurement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A28A38-D425-77E3-E224-94D1527B4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22" y="5781245"/>
                <a:ext cx="2683566" cy="646331"/>
              </a:xfrm>
              <a:prstGeom prst="rect">
                <a:avLst/>
              </a:prstGeom>
              <a:blipFill>
                <a:blip r:embed="rId8"/>
                <a:stretch>
                  <a:fillRect l="-1818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BD4D20-A8F0-16D4-28B6-8FDE951116FF}"/>
              </a:ext>
            </a:extLst>
          </p:cNvPr>
          <p:cNvCxnSpPr>
            <a:cxnSpLocks/>
          </p:cNvCxnSpPr>
          <p:nvPr/>
        </p:nvCxnSpPr>
        <p:spPr>
          <a:xfrm flipV="1">
            <a:off x="4601817" y="5657881"/>
            <a:ext cx="1246240" cy="446529"/>
          </a:xfrm>
          <a:prstGeom prst="straightConnector1">
            <a:avLst/>
          </a:prstGeom>
          <a:ln w="254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7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DEC87-AC80-2668-7081-7E20F2655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5546035" cy="8971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aseline="30000" dirty="0"/>
              <a:t>27</a:t>
            </a:r>
            <a:r>
              <a:rPr lang="en-GB" dirty="0"/>
              <a:t>Al(p,</a:t>
            </a:r>
            <a:r>
              <a:rPr lang="en-GB" sz="3200" dirty="0"/>
              <a:t> γ)</a:t>
            </a:r>
            <a:r>
              <a:rPr lang="pl-PL" sz="3200" dirty="0"/>
              <a:t> </a:t>
            </a:r>
            <a:r>
              <a:rPr lang="pl-PL" sz="3200" dirty="0" err="1"/>
              <a:t>at</a:t>
            </a:r>
            <a:r>
              <a:rPr lang="en-US" dirty="0"/>
              <a:t> 1587 keV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D25ADE6-BFA6-17D0-53B0-67C21C04521C}"/>
              </a:ext>
            </a:extLst>
          </p:cNvPr>
          <p:cNvSpPr txBox="1"/>
          <p:nvPr/>
        </p:nvSpPr>
        <p:spPr>
          <a:xfrm>
            <a:off x="7708741" y="897115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7E34111-0E74-6DB8-4C96-FD59C6CBDF9F}"/>
              </a:ext>
            </a:extLst>
          </p:cNvPr>
          <p:cNvSpPr txBox="1"/>
          <p:nvPr/>
        </p:nvSpPr>
        <p:spPr>
          <a:xfrm>
            <a:off x="11113627" y="897115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7704864-FD29-6336-D872-C7151C5810EB}"/>
              </a:ext>
            </a:extLst>
          </p:cNvPr>
          <p:cNvSpPr txBox="1"/>
          <p:nvPr/>
        </p:nvSpPr>
        <p:spPr>
          <a:xfrm>
            <a:off x="9967734" y="897115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655FF45-86FA-AF5D-2AB8-0C9AE1EA4959}"/>
              </a:ext>
            </a:extLst>
          </p:cNvPr>
          <p:cNvSpPr txBox="1"/>
          <p:nvPr/>
        </p:nvSpPr>
        <p:spPr>
          <a:xfrm>
            <a:off x="8838237" y="891405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16F11123-FC1B-779F-D15E-48E965530A2D}"/>
                  </a:ext>
                </a:extLst>
              </p:cNvPr>
              <p:cNvSpPr txBox="1"/>
              <p:nvPr/>
            </p:nvSpPr>
            <p:spPr>
              <a:xfrm>
                <a:off x="6096000" y="2338267"/>
                <a:ext cx="3478192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𝐷𝑜𝑝𝑝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𝟔𝟎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16F11123-FC1B-779F-D15E-48E965530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38267"/>
                <a:ext cx="3478192" cy="490199"/>
              </a:xfrm>
              <a:prstGeom prst="rect">
                <a:avLst/>
              </a:prstGeom>
              <a:blipFill>
                <a:blip r:embed="rId2"/>
                <a:stretch>
                  <a:fillRect t="-10000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E00F636-A045-2374-5028-C8D1324AD3B3}"/>
                  </a:ext>
                </a:extLst>
              </p:cNvPr>
              <p:cNvSpPr txBox="1"/>
              <p:nvPr/>
            </p:nvSpPr>
            <p:spPr>
              <a:xfrm>
                <a:off x="6096000" y="2912127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𝟏𝟕𝟐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51</a:t>
                </a:r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l-PL" sz="2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E00F636-A045-2374-5028-C8D1324AD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12127"/>
                <a:ext cx="3478192" cy="461665"/>
              </a:xfrm>
              <a:prstGeom prst="rect">
                <a:avLst/>
              </a:prstGeom>
              <a:blipFill>
                <a:blip r:embed="rId3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81932676-F9A0-4CFA-5F47-EB5A4A7642D8}"/>
                  </a:ext>
                </a:extLst>
              </p:cNvPr>
              <p:cNvSpPr txBox="1"/>
              <p:nvPr/>
            </p:nvSpPr>
            <p:spPr>
              <a:xfrm>
                <a:off x="6096000" y="1715053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48 </a:t>
                </a:r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81932676-F9A0-4CFA-5F47-EB5A4A764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5053"/>
                <a:ext cx="3478192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4F7C7BE-0D7E-7EFD-CBE0-36435DDE8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 t="9850" r="8803"/>
          <a:stretch/>
        </p:blipFill>
        <p:spPr>
          <a:xfrm>
            <a:off x="71376" y="972659"/>
            <a:ext cx="5885728" cy="45574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ole tekstowe 12">
                <a:extLst>
                  <a:ext uri="{FF2B5EF4-FFF2-40B4-BE49-F238E27FC236}">
                    <a16:creationId xmlns:a16="http://schemas.microsoft.com/office/drawing/2014/main" id="{2434B223-E393-CD66-0649-150FC9DA1C92}"/>
                  </a:ext>
                </a:extLst>
              </p:cNvPr>
              <p:cNvSpPr txBox="1"/>
              <p:nvPr/>
            </p:nvSpPr>
            <p:spPr>
              <a:xfrm>
                <a:off x="9287680" y="1700381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𝟐𝟎𝟎</m:t>
                    </m:r>
                  </m:oMath>
                </a14:m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pole tekstowe 12">
                <a:extLst>
                  <a:ext uri="{FF2B5EF4-FFF2-40B4-BE49-F238E27FC236}">
                    <a16:creationId xmlns:a16="http://schemas.microsoft.com/office/drawing/2014/main" id="{2434B223-E393-CD66-0649-150FC9DA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680" y="1700381"/>
                <a:ext cx="3478192" cy="461665"/>
              </a:xfrm>
              <a:prstGeom prst="rect">
                <a:avLst/>
              </a:prstGeom>
              <a:blipFill>
                <a:blip r:embed="rId6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0458062-6081-D96D-39D9-B33E73E25F4F}"/>
              </a:ext>
            </a:extLst>
          </p:cNvPr>
          <p:cNvSpPr txBox="1"/>
          <p:nvPr/>
        </p:nvSpPr>
        <p:spPr>
          <a:xfrm>
            <a:off x="9272287" y="1432054"/>
            <a:ext cx="216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Literature value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48C7489F-CAB5-6D89-7235-A5F2654158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217" b="14859"/>
          <a:stretch/>
        </p:blipFill>
        <p:spPr>
          <a:xfrm>
            <a:off x="6181642" y="156084"/>
            <a:ext cx="6010358" cy="646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095E48D-87EC-DCDA-E84E-A7E18183E4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226568"/>
                  </p:ext>
                </p:extLst>
              </p:nvPr>
            </p:nvGraphicFramePr>
            <p:xfrm>
              <a:off x="6096000" y="3766173"/>
              <a:ext cx="6010359" cy="2926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𝑏𝑒𝑎𝑚</m:t>
                                    </m:r>
                                  </m:sub>
                                </m:sSub>
                                <m:r>
                                  <a:rPr lang="pl-PL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𝑤𝑖𝑑𝑡h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172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51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48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194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14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550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200 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1.696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34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&lt; 20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348697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153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15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05801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221 eV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8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0534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095E48D-87EC-DCDA-E84E-A7E18183E4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226568"/>
                  </p:ext>
                </p:extLst>
              </p:nvPr>
            </p:nvGraphicFramePr>
            <p:xfrm>
              <a:off x="6096000" y="3766173"/>
              <a:ext cx="6010359" cy="2926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608" t="-8696" r="-200608" b="-6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915" t="-8696" r="-101220" b="-6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172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51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32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48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0.647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194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14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0.617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550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200 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1.696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34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&lt; 20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348697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153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15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0.679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05801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221 eV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8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0534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69638BC-6F29-E21E-3FA5-99D1CDF64DC4}"/>
              </a:ext>
            </a:extLst>
          </p:cNvPr>
          <p:cNvSpPr txBox="1"/>
          <p:nvPr/>
        </p:nvSpPr>
        <p:spPr>
          <a:xfrm>
            <a:off x="9706338" y="2912126"/>
            <a:ext cx="579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Χ</a:t>
            </a:r>
            <a:r>
              <a:rPr lang="en-GB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/N = 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F383D-8724-BD5B-CC29-2B3186723F35}"/>
                  </a:ext>
                </a:extLst>
              </p:cNvPr>
              <p:cNvSpPr txBox="1"/>
              <p:nvPr/>
            </p:nvSpPr>
            <p:spPr>
              <a:xfrm>
                <a:off x="2494722" y="5781245"/>
                <a:ext cx="2683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</m:oMath>
                </a14:m>
                <a:r>
                  <a:rPr lang="en-GB" dirty="0"/>
                  <a:t> from 992 keV measurement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0F383D-8724-BD5B-CC29-2B3186723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22" y="5781245"/>
                <a:ext cx="2683566" cy="646331"/>
              </a:xfrm>
              <a:prstGeom prst="rect">
                <a:avLst/>
              </a:prstGeom>
              <a:blipFill>
                <a:blip r:embed="rId2"/>
                <a:stretch>
                  <a:fillRect l="-1818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1D7BE2-0D5D-3E49-9A4C-2FD97D3AF78F}"/>
              </a:ext>
            </a:extLst>
          </p:cNvPr>
          <p:cNvCxnSpPr>
            <a:cxnSpLocks/>
          </p:cNvCxnSpPr>
          <p:nvPr/>
        </p:nvCxnSpPr>
        <p:spPr>
          <a:xfrm flipV="1">
            <a:off x="4601817" y="5657881"/>
            <a:ext cx="1246240" cy="446529"/>
          </a:xfrm>
          <a:prstGeom prst="straightConnector1">
            <a:avLst/>
          </a:prstGeom>
          <a:ln w="254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6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3B94B-5350-A483-4248-DD0911451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75" y="0"/>
            <a:ext cx="5701828" cy="8440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aseline="30000" dirty="0"/>
              <a:t>27</a:t>
            </a:r>
            <a:r>
              <a:rPr lang="en-GB" dirty="0"/>
              <a:t>Al(p,</a:t>
            </a:r>
            <a:r>
              <a:rPr lang="en-GB" sz="3200" dirty="0"/>
              <a:t> γ)</a:t>
            </a:r>
            <a:r>
              <a:rPr lang="pl-PL" sz="3200" dirty="0"/>
              <a:t> </a:t>
            </a:r>
            <a:r>
              <a:rPr lang="pl-PL" sz="3200" dirty="0" err="1"/>
              <a:t>at</a:t>
            </a:r>
            <a:r>
              <a:rPr lang="en-US" dirty="0"/>
              <a:t> 1799 keV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54C58F2-3AE6-75FB-81B2-35049054C035}"/>
              </a:ext>
            </a:extLst>
          </p:cNvPr>
          <p:cNvSpPr txBox="1"/>
          <p:nvPr/>
        </p:nvSpPr>
        <p:spPr>
          <a:xfrm>
            <a:off x="7708741" y="893802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05CFF71-F6A6-3397-3BA7-A402297E7AF8}"/>
              </a:ext>
            </a:extLst>
          </p:cNvPr>
          <p:cNvSpPr txBox="1"/>
          <p:nvPr/>
        </p:nvSpPr>
        <p:spPr>
          <a:xfrm>
            <a:off x="9950370" y="893729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2B509D0-56BD-980F-03E3-B5FE92D8F9F8}"/>
              </a:ext>
            </a:extLst>
          </p:cNvPr>
          <p:cNvSpPr txBox="1"/>
          <p:nvPr/>
        </p:nvSpPr>
        <p:spPr>
          <a:xfrm>
            <a:off x="8821932" y="909715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8698546-0544-1523-7240-6B5A07CC44B5}"/>
              </a:ext>
            </a:extLst>
          </p:cNvPr>
          <p:cNvSpPr txBox="1"/>
          <p:nvPr/>
        </p:nvSpPr>
        <p:spPr>
          <a:xfrm>
            <a:off x="11128244" y="871677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3E688488-4BB4-FE0D-7ED7-9D85F51F2757}"/>
                  </a:ext>
                </a:extLst>
              </p:cNvPr>
              <p:cNvSpPr txBox="1"/>
              <p:nvPr/>
            </p:nvSpPr>
            <p:spPr>
              <a:xfrm>
                <a:off x="6096000" y="2446893"/>
                <a:ext cx="3478192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𝐷𝑜𝑝𝑝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3E688488-4BB4-FE0D-7ED7-9D85F51F2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46893"/>
                <a:ext cx="3478192" cy="490199"/>
              </a:xfrm>
              <a:prstGeom prst="rect">
                <a:avLst/>
              </a:prstGeom>
              <a:blipFill>
                <a:blip r:embed="rId2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3BFB0BA-71DB-9E40-A522-2EF959D10333}"/>
                  </a:ext>
                </a:extLst>
              </p:cNvPr>
              <p:cNvSpPr txBox="1"/>
              <p:nvPr/>
            </p:nvSpPr>
            <p:spPr>
              <a:xfrm>
                <a:off x="6096000" y="2975510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𝟏𝟕𝟐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64 </a:t>
                </a:r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63BFB0BA-71DB-9E40-A522-2EF959D10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75510"/>
                <a:ext cx="3478192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79486C0F-9391-ECE9-5304-E782A88C7FF9}"/>
                  </a:ext>
                </a:extLst>
              </p:cNvPr>
              <p:cNvSpPr txBox="1"/>
              <p:nvPr/>
            </p:nvSpPr>
            <p:spPr>
              <a:xfrm>
                <a:off x="6096000" y="1812860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79486C0F-9391-ECE9-5304-E782A88C7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12860"/>
                <a:ext cx="3478192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52F1DCA-4530-5DDE-345F-7C740797BA18}"/>
              </a:ext>
            </a:extLst>
          </p:cNvPr>
          <p:cNvSpPr txBox="1"/>
          <p:nvPr/>
        </p:nvSpPr>
        <p:spPr>
          <a:xfrm>
            <a:off x="10132893" y="2975510"/>
            <a:ext cx="347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Χ</a:t>
            </a:r>
            <a:r>
              <a:rPr lang="en-GB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/N = 1.0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265885B4-6045-A6F8-1426-186C108A2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17" b="14859"/>
          <a:stretch/>
        </p:blipFill>
        <p:spPr>
          <a:xfrm>
            <a:off x="6181642" y="156084"/>
            <a:ext cx="6010358" cy="646331"/>
          </a:xfrm>
          <a:prstGeom prst="rect">
            <a:avLst/>
          </a:prstGeom>
        </p:spPr>
      </p:pic>
      <p:pic>
        <p:nvPicPr>
          <p:cNvPr id="17" name="Content Placeholder 16" descr="A graph of a number of running data&#10;&#10;Description automatically generated with medium confidence">
            <a:extLst>
              <a:ext uri="{FF2B5EF4-FFF2-40B4-BE49-F238E27FC236}">
                <a16:creationId xmlns:a16="http://schemas.microsoft.com/office/drawing/2014/main" id="{5291BF51-5B6A-4814-0987-A3018CCDF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" r="8437"/>
          <a:stretch/>
        </p:blipFill>
        <p:spPr>
          <a:xfrm>
            <a:off x="1433" y="967398"/>
            <a:ext cx="5875641" cy="4417943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370DFC0-C147-50A5-4C10-B91CAED85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5837126"/>
                  </p:ext>
                </p:extLst>
              </p:nvPr>
            </p:nvGraphicFramePr>
            <p:xfrm>
              <a:off x="6043866" y="4118258"/>
              <a:ext cx="6010359" cy="25084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𝑏𝑒𝑎𝑚</m:t>
                                    </m:r>
                                  </m:sub>
                                </m:sSub>
                                <m:r>
                                  <a:rPr lang="pl-PL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𝑤𝑖𝑑𝑡h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362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29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172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64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34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157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34 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1.478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153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180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33 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1.534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348697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221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137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33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0580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370DFC0-C147-50A5-4C10-B91CAED851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5837126"/>
                  </p:ext>
                </p:extLst>
              </p:nvPr>
            </p:nvGraphicFramePr>
            <p:xfrm>
              <a:off x="6043866" y="4118258"/>
              <a:ext cx="6010359" cy="25084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4" t="-8696" r="-200608" b="-5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304" t="-8696" r="-100608" b="-505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362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29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172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64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200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1.548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34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157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34 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1.478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153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180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33 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1.534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348697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221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137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33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0580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5CDFE2-87B1-24F1-2754-089A085F736A}"/>
                  </a:ext>
                </a:extLst>
              </p:cNvPr>
              <p:cNvSpPr txBox="1"/>
              <p:nvPr/>
            </p:nvSpPr>
            <p:spPr>
              <a:xfrm>
                <a:off x="2494722" y="5781245"/>
                <a:ext cx="2683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</m:oMath>
                </a14:m>
                <a:r>
                  <a:rPr lang="en-GB" dirty="0"/>
                  <a:t> from 992 keV measurement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85CDFE2-87B1-24F1-2754-089A085F7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22" y="5781245"/>
                <a:ext cx="2683566" cy="646331"/>
              </a:xfrm>
              <a:prstGeom prst="rect">
                <a:avLst/>
              </a:prstGeom>
              <a:blipFill>
                <a:blip r:embed="rId8"/>
                <a:stretch>
                  <a:fillRect l="-1818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BD7699-5CFA-B8DC-CAB4-96B8A7281791}"/>
              </a:ext>
            </a:extLst>
          </p:cNvPr>
          <p:cNvCxnSpPr>
            <a:cxnSpLocks/>
          </p:cNvCxnSpPr>
          <p:nvPr/>
        </p:nvCxnSpPr>
        <p:spPr>
          <a:xfrm flipV="1">
            <a:off x="4601817" y="5657881"/>
            <a:ext cx="1246240" cy="446529"/>
          </a:xfrm>
          <a:prstGeom prst="straightConnector1">
            <a:avLst/>
          </a:prstGeom>
          <a:ln w="254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4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28D8-C920-E2E6-D8F0-4FD0340D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55580" cy="8876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aseline="30000" dirty="0"/>
              <a:t>27</a:t>
            </a:r>
            <a:r>
              <a:rPr lang="en-GB" dirty="0"/>
              <a:t>Al(p,</a:t>
            </a:r>
            <a:r>
              <a:rPr lang="en-GB" sz="3200" dirty="0"/>
              <a:t> γ) </a:t>
            </a:r>
            <a:r>
              <a:rPr lang="pl-PL" sz="3200" dirty="0" err="1"/>
              <a:t>at</a:t>
            </a:r>
            <a:r>
              <a:rPr lang="en-US" sz="2700" dirty="0"/>
              <a:t> </a:t>
            </a:r>
            <a:r>
              <a:rPr lang="en-US" dirty="0"/>
              <a:t>632 keV</a:t>
            </a:r>
            <a:endParaRPr lang="en-US" sz="27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623A891-0337-65DE-297A-818593A413A8}"/>
              </a:ext>
            </a:extLst>
          </p:cNvPr>
          <p:cNvSpPr txBox="1"/>
          <p:nvPr/>
        </p:nvSpPr>
        <p:spPr>
          <a:xfrm>
            <a:off x="7708741" y="893802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5DEC097-23E8-D42F-2A89-8162EED2BF5D}"/>
              </a:ext>
            </a:extLst>
          </p:cNvPr>
          <p:cNvSpPr txBox="1"/>
          <p:nvPr/>
        </p:nvSpPr>
        <p:spPr>
          <a:xfrm>
            <a:off x="10014031" y="887648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74648FC-C059-DF2B-5E45-D3F4ED4D34A8}"/>
              </a:ext>
            </a:extLst>
          </p:cNvPr>
          <p:cNvSpPr txBox="1"/>
          <p:nvPr/>
        </p:nvSpPr>
        <p:spPr>
          <a:xfrm>
            <a:off x="11142564" y="887648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B0FF14A-5B40-C1A9-1047-2FDB51A1AEFA}"/>
              </a:ext>
            </a:extLst>
          </p:cNvPr>
          <p:cNvSpPr txBox="1"/>
          <p:nvPr/>
        </p:nvSpPr>
        <p:spPr>
          <a:xfrm>
            <a:off x="8861386" y="884043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F2FEE9B7-A5BC-CE4D-AEB4-E42E59D9F16A}"/>
                  </a:ext>
                </a:extLst>
              </p:cNvPr>
              <p:cNvSpPr txBox="1"/>
              <p:nvPr/>
            </p:nvSpPr>
            <p:spPr>
              <a:xfrm>
                <a:off x="6181642" y="2354532"/>
                <a:ext cx="3478192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𝐷𝑜𝑝𝑝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𝟑𝟕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F2FEE9B7-A5BC-CE4D-AEB4-E42E59D9F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642" y="2354532"/>
                <a:ext cx="3478192" cy="490199"/>
              </a:xfrm>
              <a:prstGeom prst="rect">
                <a:avLst/>
              </a:prstGeom>
              <a:blipFill>
                <a:blip r:embed="rId2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114CCCB7-BB2D-4372-3CD5-B83C4F111717}"/>
                  </a:ext>
                </a:extLst>
              </p:cNvPr>
              <p:cNvSpPr txBox="1"/>
              <p:nvPr/>
            </p:nvSpPr>
            <p:spPr>
              <a:xfrm>
                <a:off x="6181642" y="2993015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𝟏𝟖𝟕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34 </a:t>
                </a:r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114CCCB7-BB2D-4372-3CD5-B83C4F111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642" y="2993015"/>
                <a:ext cx="3478192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CD1076C7-D862-ECBF-A565-8827AFEEEC42}"/>
                  </a:ext>
                </a:extLst>
              </p:cNvPr>
              <p:cNvSpPr txBox="1"/>
              <p:nvPr/>
            </p:nvSpPr>
            <p:spPr>
              <a:xfrm>
                <a:off x="6159500" y="1723110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𝟑𝟕𝟗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39 </a:t>
                </a:r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pole tekstowe 11">
                <a:extLst>
                  <a:ext uri="{FF2B5EF4-FFF2-40B4-BE49-F238E27FC236}">
                    <a16:creationId xmlns:a16="http://schemas.microsoft.com/office/drawing/2014/main" id="{CD1076C7-D862-ECBF-A565-8827AFEE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500" y="1723110"/>
                <a:ext cx="3478192" cy="461665"/>
              </a:xfrm>
              <a:prstGeom prst="rect">
                <a:avLst/>
              </a:prstGeom>
              <a:blipFill>
                <a:blip r:embed="rId4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2">
                <a:extLst>
                  <a:ext uri="{FF2B5EF4-FFF2-40B4-BE49-F238E27FC236}">
                    <a16:creationId xmlns:a16="http://schemas.microsoft.com/office/drawing/2014/main" id="{10B5B7DE-1265-A576-4B80-DC6E0C7F36F9}"/>
                  </a:ext>
                </a:extLst>
              </p:cNvPr>
              <p:cNvSpPr txBox="1"/>
              <p:nvPr/>
            </p:nvSpPr>
            <p:spPr>
              <a:xfrm>
                <a:off x="9415203" y="1716956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pole tekstowe 12">
                <a:extLst>
                  <a:ext uri="{FF2B5EF4-FFF2-40B4-BE49-F238E27FC236}">
                    <a16:creationId xmlns:a16="http://schemas.microsoft.com/office/drawing/2014/main" id="{10B5B7DE-1265-A576-4B80-DC6E0C7F3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203" y="1716956"/>
                <a:ext cx="3478192" cy="461665"/>
              </a:xfrm>
              <a:prstGeom prst="rect">
                <a:avLst/>
              </a:prstGeom>
              <a:blipFill>
                <a:blip r:embed="rId5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3497DAA-92C3-DDDA-0536-F8B6AE5945D5}"/>
              </a:ext>
            </a:extLst>
          </p:cNvPr>
          <p:cNvSpPr txBox="1"/>
          <p:nvPr/>
        </p:nvSpPr>
        <p:spPr>
          <a:xfrm>
            <a:off x="9400700" y="1263134"/>
            <a:ext cx="222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Literature value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E163A14C-1CB0-1089-C863-920F724399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217" b="14859"/>
          <a:stretch/>
        </p:blipFill>
        <p:spPr>
          <a:xfrm>
            <a:off x="6181642" y="156084"/>
            <a:ext cx="6010358" cy="646331"/>
          </a:xfrm>
          <a:prstGeom prst="rect">
            <a:avLst/>
          </a:prstGeom>
        </p:spPr>
      </p:pic>
      <p:pic>
        <p:nvPicPr>
          <p:cNvPr id="18" name="Content Placeholder 1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8A3024A7-85C6-ABD6-E8FE-9F057CD83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10681" r="8617"/>
          <a:stretch/>
        </p:blipFill>
        <p:spPr>
          <a:xfrm>
            <a:off x="87807" y="1031343"/>
            <a:ext cx="5754205" cy="438500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F6C5-455E-EB6F-C3D5-506F75B3FE47}"/>
              </a:ext>
            </a:extLst>
          </p:cNvPr>
          <p:cNvSpPr txBox="1"/>
          <p:nvPr/>
        </p:nvSpPr>
        <p:spPr>
          <a:xfrm>
            <a:off x="6251295" y="3595955"/>
            <a:ext cx="66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latin typeface="Cambria Math" panose="02040503050406030204" pitchFamily="18" charset="0"/>
              </a:rPr>
              <a:t>Uncertainty</a:t>
            </a:r>
            <a:r>
              <a:rPr lang="en-GB" sz="2400" dirty="0">
                <a:latin typeface="Cambria Math" panose="02040503050406030204" pitchFamily="18" charset="0"/>
              </a:rPr>
              <a:t> scaled by 1.4 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Χ</a:t>
            </a:r>
            <a:r>
              <a:rPr lang="en-GB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/N = 1.2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0E2F059-056D-8EB2-4DC4-D80D0D4D94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5077735"/>
                  </p:ext>
                </p:extLst>
              </p:nvPr>
            </p:nvGraphicFramePr>
            <p:xfrm>
              <a:off x="6118210" y="4174105"/>
              <a:ext cx="6010359" cy="25084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𝑏𝑒𝑎𝑚</m:t>
                                    </m:r>
                                  </m:sub>
                                </m:sSub>
                                <m:r>
                                  <a:rPr lang="pl-PL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𝑤𝑖𝑑𝑡h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457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266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95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288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1.153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466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6.7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34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376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40 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153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397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39 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348697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221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356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40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0580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0E2F059-056D-8EB2-4DC4-D80D0D4D94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5077735"/>
                  </p:ext>
                </p:extLst>
              </p:nvPr>
            </p:nvGraphicFramePr>
            <p:xfrm>
              <a:off x="6118210" y="4174105"/>
              <a:ext cx="6010359" cy="25084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04" t="-8696" r="-200608" b="-5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304" t="-8696" r="-100608" b="-5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457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266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95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288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1.153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466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6.7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191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34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376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40 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153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397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39 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348697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221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356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40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1.034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60580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E170A3-25FF-76BC-043E-CEDFA973987C}"/>
                  </a:ext>
                </a:extLst>
              </p:cNvPr>
              <p:cNvSpPr txBox="1"/>
              <p:nvPr/>
            </p:nvSpPr>
            <p:spPr>
              <a:xfrm>
                <a:off x="2494722" y="5781245"/>
                <a:ext cx="26835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18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</m:oMath>
                </a14:m>
                <a:r>
                  <a:rPr lang="en-GB" dirty="0"/>
                  <a:t> from 992 keV measurement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E170A3-25FF-76BC-043E-CEDFA9739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22" y="5781245"/>
                <a:ext cx="2683566" cy="646331"/>
              </a:xfrm>
              <a:prstGeom prst="rect">
                <a:avLst/>
              </a:prstGeom>
              <a:blipFill>
                <a:blip r:embed="rId9"/>
                <a:stretch>
                  <a:fillRect l="-1818"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BA98B1-9A55-3824-58DF-05F2B9E3A22B}"/>
              </a:ext>
            </a:extLst>
          </p:cNvPr>
          <p:cNvCxnSpPr>
            <a:cxnSpLocks/>
          </p:cNvCxnSpPr>
          <p:nvPr/>
        </p:nvCxnSpPr>
        <p:spPr>
          <a:xfrm flipV="1">
            <a:off x="4601817" y="5657881"/>
            <a:ext cx="1246240" cy="446529"/>
          </a:xfrm>
          <a:prstGeom prst="straightConnector1">
            <a:avLst/>
          </a:prstGeom>
          <a:ln w="254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78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59C2CD6-A1E6-0E4C-34F0-94F1BBDF6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2" cy="1371600"/>
          </a:xfrm>
        </p:spPr>
        <p:txBody>
          <a:bodyPr/>
          <a:lstStyle/>
          <a:p>
            <a:r>
              <a:rPr lang="en-US" dirty="0"/>
              <a:t>Reproducibility </a:t>
            </a:r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168FA64-71E2-F307-AC03-B1B4EFB82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9" r="7749"/>
          <a:stretch/>
        </p:blipFill>
        <p:spPr>
          <a:xfrm>
            <a:off x="191695" y="1292087"/>
            <a:ext cx="7004235" cy="51535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034D51-1EF4-CCAA-5EEF-3D58EEE84F70}"/>
              </a:ext>
            </a:extLst>
          </p:cNvPr>
          <p:cNvSpPr txBox="1"/>
          <p:nvPr/>
        </p:nvSpPr>
        <p:spPr>
          <a:xfrm>
            <a:off x="7616467" y="2305615"/>
            <a:ext cx="42773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Two 991 keV measurements have been performed to check for reproducibility.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Both the data and fits are close to each other which suggests good reproducibility  </a:t>
            </a:r>
          </a:p>
        </p:txBody>
      </p:sp>
    </p:spTree>
    <p:extLst>
      <p:ext uri="{BB962C8B-B14F-4D97-AF65-F5344CB8AC3E}">
        <p14:creationId xmlns:p14="http://schemas.microsoft.com/office/powerpoint/2010/main" val="290194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C3077-8072-CB5F-D95E-FCEB2824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15402" cy="1371600"/>
          </a:xfrm>
        </p:spPr>
        <p:txBody>
          <a:bodyPr/>
          <a:lstStyle/>
          <a:p>
            <a:r>
              <a:rPr lang="en-GB" dirty="0"/>
              <a:t>Stability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63A4ED-5700-C170-C4F7-0C626637D60F}"/>
              </a:ext>
            </a:extLst>
          </p:cNvPr>
          <p:cNvSpPr txBox="1"/>
          <p:nvPr/>
        </p:nvSpPr>
        <p:spPr>
          <a:xfrm>
            <a:off x="2588645" y="6081559"/>
            <a:ext cx="701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Voltage drift of 480 V during the measurement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DF84237A-D791-1A7D-06C2-9F822EA32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" t="5398" r="5429"/>
          <a:stretch/>
        </p:blipFill>
        <p:spPr>
          <a:xfrm>
            <a:off x="1504376" y="1269872"/>
            <a:ext cx="9183246" cy="46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00E-DDB9-CE16-5A6E-0B7C1EBEA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459"/>
            <a:ext cx="8915402" cy="1371600"/>
          </a:xfrm>
        </p:spPr>
        <p:txBody>
          <a:bodyPr/>
          <a:lstStyle/>
          <a:p>
            <a:r>
              <a:rPr lang="en-GB" dirty="0"/>
              <a:t>Second stability 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9A3A0-9369-6A32-37AF-4C61E0E1631E}"/>
              </a:ext>
            </a:extLst>
          </p:cNvPr>
          <p:cNvSpPr txBox="1"/>
          <p:nvPr/>
        </p:nvSpPr>
        <p:spPr>
          <a:xfrm>
            <a:off x="3770244" y="6038120"/>
            <a:ext cx="655651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200" dirty="0"/>
              <a:t>Voltage</a:t>
            </a:r>
            <a:r>
              <a:rPr lang="en-GB" sz="2000" dirty="0"/>
              <a:t> drift of </a:t>
            </a:r>
            <a:r>
              <a:rPr lang="en-GB" sz="2400" dirty="0"/>
              <a:t>400</a:t>
            </a:r>
            <a:r>
              <a:rPr lang="en-GB" sz="2000" dirty="0"/>
              <a:t> V during the measurement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6181B-53E5-70E0-B092-BBFC311A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7" t="5082"/>
          <a:stretch/>
        </p:blipFill>
        <p:spPr>
          <a:xfrm>
            <a:off x="1340126" y="1181213"/>
            <a:ext cx="9511748" cy="485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82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706C-5D5C-A1D1-5012-553CAE17D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" y="84808"/>
            <a:ext cx="8915402" cy="1371600"/>
          </a:xfrm>
        </p:spPr>
        <p:txBody>
          <a:bodyPr/>
          <a:lstStyle/>
          <a:p>
            <a:r>
              <a:rPr lang="en-US" dirty="0"/>
              <a:t>Calibration fit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6979CF-74D9-94F4-BD51-8802191E1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384489"/>
                <a:ext cx="9332120" cy="35592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l-PL" sz="22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pl-PL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pl-PL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l-PL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l-PL" sz="2200" b="0" i="0" smtClean="0">
                              <a:latin typeface="Cambria Math" panose="02040503050406030204" pitchFamily="18" charset="0"/>
                            </a:rPr>
                            <m:t>TV</m:t>
                          </m:r>
                          <m:r>
                            <a:rPr lang="pl-PL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l-PL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l-PL" sz="2200" b="0" i="0" smtClean="0">
                                  <a:latin typeface="Cambria Math" panose="02040503050406030204" pitchFamily="18" charset="0"/>
                                </a:rPr>
                                <m:t>kV</m:t>
                              </m:r>
                            </m:e>
                          </m:d>
                          <m:r>
                            <a:rPr lang="pl-PL" sz="2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l-PL" sz="2200" b="0" i="0" smtClean="0">
                              <a:latin typeface="Cambria Math" panose="02040503050406030204" pitchFamily="18" charset="0"/>
                            </a:rPr>
                            <m:t>EV</m:t>
                          </m:r>
                          <m:r>
                            <a:rPr lang="pl-PL" sz="2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l-PL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l-PL" sz="2200" b="0" i="0" smtClean="0">
                                  <a:latin typeface="Cambria Math" panose="02040503050406030204" pitchFamily="18" charset="0"/>
                                </a:rPr>
                                <m:t>kV</m:t>
                              </m:r>
                            </m:e>
                          </m:d>
                        </m:e>
                      </m:d>
                      <m:r>
                        <a:rPr lang="en-GB" sz="22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2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sz="220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GB" sz="2200">
                          <a:latin typeface="Cambria Math" panose="02040503050406030204" pitchFamily="18" charset="0"/>
                        </a:rPr>
                        <m:t>keV</m:t>
                      </m:r>
                      <m:r>
                        <a:rPr lang="en-GB" sz="22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2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200" dirty="0">
                    <a:latin typeface="Cambria Math" panose="02040503050406030204" pitchFamily="18" charset="0"/>
                  </a:rPr>
                  <a:t>TV: Terminal Voltage</a:t>
                </a:r>
              </a:p>
              <a:p>
                <a:pPr marL="0" indent="0">
                  <a:buNone/>
                </a:pPr>
                <a:r>
                  <a:rPr lang="en-GB" sz="2200" dirty="0">
                    <a:latin typeface="Cambria Math" panose="02040503050406030204" pitchFamily="18" charset="0"/>
                  </a:rPr>
                  <a:t>EV: Extraction Voltage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pl-PL" sz="2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0.9730</m:t>
                    </m:r>
                    <m:r>
                      <a:rPr lang="pl-PL" sz="2200" b="0" i="0" smtClean="0">
                        <a:latin typeface="Cambria Math" panose="02040503050406030204" pitchFamily="18" charset="0"/>
                      </a:rPr>
                      <m:t> ±0.000</m:t>
                    </m:r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200" b="0" dirty="0">
                    <a:latin typeface="Cambria Math" panose="02040503050406030204" pitchFamily="18" charset="0"/>
                  </a:rPr>
                  <a:t>keV/kV</a:t>
                </a:r>
                <a:endParaRPr lang="en-GB" sz="22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pl-PL" sz="2200" b="0" i="0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94</m:t>
                    </m:r>
                    <m:r>
                      <a:rPr lang="pl-PL" sz="2200" b="0" i="0" smtClean="0">
                        <a:latin typeface="Cambria Math" panose="02040503050406030204" pitchFamily="18" charset="0"/>
                      </a:rPr>
                      <m:t> ±0</m:t>
                    </m:r>
                    <m:r>
                      <a:rPr lang="pl-PL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79</m:t>
                    </m:r>
                    <m:r>
                      <a:rPr lang="pl-PL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200" b="0" dirty="0">
                    <a:latin typeface="Cambria Math" panose="02040503050406030204" pitchFamily="18" charset="0"/>
                  </a:rPr>
                  <a:t>keV</a:t>
                </a:r>
                <a:r>
                  <a:rPr lang="en-GB" sz="2200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6979CF-74D9-94F4-BD51-8802191E1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384489"/>
                <a:ext cx="9332120" cy="3559217"/>
              </a:xfrm>
              <a:blipFill>
                <a:blip r:embed="rId2"/>
                <a:stretch>
                  <a:fillRect l="-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17BC3ACF-B7F6-7042-F7F4-074D78803432}"/>
                  </a:ext>
                </a:extLst>
              </p:cNvPr>
              <p:cNvSpPr txBox="1"/>
              <p:nvPr/>
            </p:nvSpPr>
            <p:spPr>
              <a:xfrm>
                <a:off x="0" y="4705089"/>
                <a:ext cx="2966169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2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Residual (r)</a:t>
                </a:r>
                <a:endParaRPr lang="en-GB" sz="2200" b="0" i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GB" sz="22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pl-PL" sz="2200" b="0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pl-PL" sz="2200" b="0" i="0" smtClean="0">
                        <a:latin typeface="Cambria Math" panose="02040503050406030204" pitchFamily="18" charset="0"/>
                      </a:rPr>
                      <m:t>Ep</m:t>
                    </m:r>
                    <m:r>
                      <a:rPr lang="pl-PL" sz="2200" b="0" i="0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2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l-PL" sz="2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sz="2200" b="0" i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GB" sz="2200" b="0" i="0" smtClean="0">
                        <a:latin typeface="Cambria Math" panose="02040503050406030204" pitchFamily="18" charset="0"/>
                      </a:rPr>
                      <m:t>keV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17BC3ACF-B7F6-7042-F7F4-074D78803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05089"/>
                <a:ext cx="2966169" cy="1046440"/>
              </a:xfrm>
              <a:prstGeom prst="rect">
                <a:avLst/>
              </a:prstGeom>
              <a:blipFill>
                <a:blip r:embed="rId3"/>
                <a:stretch>
                  <a:fillRect l="-2669" t="-4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C205724-6570-4815-B13A-0BDCF217A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 r="7425"/>
          <a:stretch/>
        </p:blipFill>
        <p:spPr>
          <a:xfrm>
            <a:off x="4685938" y="844691"/>
            <a:ext cx="7381161" cy="54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0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6F3B9F-294A-C592-40EC-4DF4DF6E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07" y="1201953"/>
            <a:ext cx="6941185" cy="2714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0F9F20-19C9-9D11-A233-BCC3ED823CF1}"/>
              </a:ext>
            </a:extLst>
          </p:cNvPr>
          <p:cNvSpPr txBox="1"/>
          <p:nvPr/>
        </p:nvSpPr>
        <p:spPr>
          <a:xfrm>
            <a:off x="1209040" y="4541520"/>
            <a:ext cx="8879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Energy calibration of the </a:t>
            </a:r>
            <a:r>
              <a:rPr lang="en-GB" sz="2400" b="1" dirty="0">
                <a:solidFill>
                  <a:srgbClr val="FF3300"/>
                </a:solidFill>
              </a:rPr>
              <a:t>2.5 MV </a:t>
            </a:r>
            <a:r>
              <a:rPr lang="en-GB" sz="2400" dirty="0" err="1"/>
              <a:t>pelletron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Yield measurement of resonance strengths in </a:t>
            </a:r>
            <a:r>
              <a:rPr lang="en-GB" sz="2400" baseline="30000" dirty="0">
                <a:solidFill>
                  <a:srgbClr val="FF0000"/>
                </a:solidFill>
              </a:rPr>
              <a:t>27</a:t>
            </a:r>
            <a:r>
              <a:rPr lang="en-GB" sz="2400" dirty="0">
                <a:solidFill>
                  <a:srgbClr val="FF0000"/>
                </a:solidFill>
              </a:rPr>
              <a:t>Al(p,</a:t>
            </a:r>
            <a:r>
              <a:rPr lang="el-GR" sz="2400" dirty="0">
                <a:solidFill>
                  <a:srgbClr val="FF0000"/>
                </a:solidFill>
              </a:rPr>
              <a:t>γ</a:t>
            </a:r>
            <a:r>
              <a:rPr lang="en-GB" sz="2400" dirty="0">
                <a:solidFill>
                  <a:srgbClr val="FF0000"/>
                </a:solidFill>
              </a:rPr>
              <a:t>)</a:t>
            </a:r>
            <a:r>
              <a:rPr lang="en-GB" sz="2400" baseline="30000" dirty="0">
                <a:solidFill>
                  <a:srgbClr val="FF0000"/>
                </a:solidFill>
              </a:rPr>
              <a:t>28</a:t>
            </a:r>
            <a:r>
              <a:rPr lang="en-GB" sz="2400" dirty="0">
                <a:solidFill>
                  <a:srgbClr val="FF0000"/>
                </a:solidFill>
              </a:rPr>
              <a:t>Si  </a:t>
            </a:r>
            <a:r>
              <a:rPr lang="en-GB" sz="2400" dirty="0"/>
              <a:t>due to the well-known strength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Proton beam onto a </a:t>
            </a:r>
            <a:r>
              <a:rPr lang="en-GB" sz="2400" baseline="30000" dirty="0">
                <a:solidFill>
                  <a:srgbClr val="FF0000"/>
                </a:solidFill>
              </a:rPr>
              <a:t>27</a:t>
            </a:r>
            <a:r>
              <a:rPr lang="en-GB" sz="2400" dirty="0">
                <a:solidFill>
                  <a:srgbClr val="FF0000"/>
                </a:solidFill>
              </a:rPr>
              <a:t>Al target </a:t>
            </a:r>
            <a:r>
              <a:rPr lang="en-GB" sz="2400" dirty="0"/>
              <a:t>and a </a:t>
            </a:r>
            <a:r>
              <a:rPr lang="en-GB" sz="2400" dirty="0" err="1">
                <a:solidFill>
                  <a:srgbClr val="FF0000"/>
                </a:solidFill>
              </a:rPr>
              <a:t>NaI</a:t>
            </a:r>
            <a:r>
              <a:rPr lang="en-GB" sz="2400" dirty="0"/>
              <a:t> γ</a:t>
            </a:r>
            <a:r>
              <a:rPr lang="el-GR" sz="2400" dirty="0"/>
              <a:t> </a:t>
            </a:r>
            <a:r>
              <a:rPr lang="en-GB" sz="2400" dirty="0"/>
              <a:t>-ray detector</a:t>
            </a:r>
          </a:p>
        </p:txBody>
      </p:sp>
    </p:spTree>
    <p:extLst>
      <p:ext uri="{BB962C8B-B14F-4D97-AF65-F5344CB8AC3E}">
        <p14:creationId xmlns:p14="http://schemas.microsoft.com/office/powerpoint/2010/main" val="52015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4ACB-9A23-C493-6F35-B9E69120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Resonances in </a:t>
            </a:r>
            <a:r>
              <a:rPr lang="en-GB" baseline="30000" dirty="0"/>
              <a:t>27</a:t>
            </a:r>
            <a:r>
              <a:rPr lang="en-GB" dirty="0"/>
              <a:t>Al(p,</a:t>
            </a:r>
            <a:r>
              <a:rPr lang="en-GB" sz="3200" dirty="0"/>
              <a:t> γ)</a:t>
            </a:r>
            <a:r>
              <a:rPr lang="en-GB" sz="3200" baseline="30000" dirty="0"/>
              <a:t>28</a:t>
            </a:r>
            <a:r>
              <a:rPr lang="en-GB" sz="3200" dirty="0"/>
              <a:t>Si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A3770-F250-84B3-D163-64820D238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760"/>
          <a:stretch/>
        </p:blipFill>
        <p:spPr>
          <a:xfrm>
            <a:off x="834118" y="1786679"/>
            <a:ext cx="2606846" cy="3889495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AC3001-B880-D08E-E446-FFE1AC92A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10424"/>
              </p:ext>
            </p:extLst>
          </p:nvPr>
        </p:nvGraphicFramePr>
        <p:xfrm>
          <a:off x="3768246" y="2327753"/>
          <a:ext cx="8168640" cy="2334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674968546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3474966524"/>
                    </a:ext>
                  </a:extLst>
                </a:gridCol>
              </a:tblGrid>
              <a:tr h="4801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</a:t>
                      </a:r>
                      <a:r>
                        <a:rPr lang="en-US" sz="2400" b="1" baseline="-25000" dirty="0">
                          <a:latin typeface="Times New Roman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venir Next LT Pro Light"/>
                        </a:rPr>
                        <a:t>Γ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15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noProof="0" dirty="0">
                          <a:latin typeface="Avenir Next LT Pro Light"/>
                        </a:rPr>
                        <a:t>632.23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</a:rPr>
                        <a:t>± 0.04 keV</a:t>
                      </a:r>
                      <a:endParaRPr lang="en-US" sz="1800" b="0" i="0" u="none" strike="noStrike" noProof="0" dirty="0">
                        <a:latin typeface="Avenir Next LT Pro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noProof="0" dirty="0">
                          <a:latin typeface="Avenir Next LT Pro Light"/>
                        </a:rPr>
                        <a:t>6.7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</a:rPr>
                        <a:t>± 0.5 eV</a:t>
                      </a:r>
                      <a:endParaRPr lang="en-US" sz="1800" b="0" i="0" u="none" strike="noStrike" noProof="0" dirty="0">
                        <a:latin typeface="Avenir Next LT Pro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4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venir Next LT Pro Light"/>
                        </a:rPr>
                        <a:t>991.86 ± 0.017 keV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venir Next LT Pro Light"/>
                        </a:rPr>
                        <a:t>70 ± 10 eV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04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1213.08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venir Next LT Pro Light"/>
                        </a:rPr>
                        <a:t>± 0.06 keV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100 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79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1587.49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venir Next LT Pro Light"/>
                        </a:rPr>
                        <a:t>± 0.08 keV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 200 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17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1799.75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venir Next LT Pro Light"/>
                        </a:rPr>
                        <a:t>± 0.09 keV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450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+mn-lt"/>
                        </a:rPr>
                        <a:t> ± 60 </a:t>
                      </a:r>
                      <a:r>
                        <a:rPr lang="pl-PL" dirty="0"/>
                        <a:t> eV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230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449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CC4D-4A72-4304-4E05-2D637A76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561355"/>
            <a:ext cx="8915402" cy="1371600"/>
          </a:xfrm>
        </p:spPr>
        <p:txBody>
          <a:bodyPr/>
          <a:lstStyle/>
          <a:p>
            <a:r>
              <a:rPr lang="en-GB" dirty="0"/>
              <a:t>Experimental set 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1EE2C-11C9-C4A3-24AE-76A4F7DFEB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14340" y="2786699"/>
            <a:ext cx="4053839" cy="228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EABB7D-747C-A948-15FD-D888A040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22" y="1899922"/>
            <a:ext cx="3040380" cy="4053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7E6A6-90AB-17FC-95ED-7F3E42E93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317" y="2246572"/>
            <a:ext cx="2767537" cy="34531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34562-129B-AB9C-E998-C630DA1C4617}"/>
              </a:ext>
            </a:extLst>
          </p:cNvPr>
          <p:cNvCxnSpPr/>
          <p:nvPr/>
        </p:nvCxnSpPr>
        <p:spPr>
          <a:xfrm>
            <a:off x="1743763" y="2599568"/>
            <a:ext cx="2133878" cy="778919"/>
          </a:xfrm>
          <a:prstGeom prst="straightConnector1">
            <a:avLst/>
          </a:prstGeom>
          <a:ln w="349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90771A-EA4C-EDD2-AE29-EB88081AFC55}"/>
              </a:ext>
            </a:extLst>
          </p:cNvPr>
          <p:cNvSpPr txBox="1"/>
          <p:nvPr/>
        </p:nvSpPr>
        <p:spPr>
          <a:xfrm>
            <a:off x="314959" y="1899922"/>
            <a:ext cx="1808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Aluminium target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E9E13F-9B02-7601-538B-60A5233EF4B3}"/>
              </a:ext>
            </a:extLst>
          </p:cNvPr>
          <p:cNvCxnSpPr>
            <a:cxnSpLocks/>
          </p:cNvCxnSpPr>
          <p:nvPr/>
        </p:nvCxnSpPr>
        <p:spPr>
          <a:xfrm flipV="1">
            <a:off x="1310640" y="3813169"/>
            <a:ext cx="2019752" cy="890989"/>
          </a:xfrm>
          <a:prstGeom prst="straightConnector1">
            <a:avLst/>
          </a:prstGeom>
          <a:ln w="349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A99667-88D7-48F6-6189-393D0DFD58B1}"/>
              </a:ext>
            </a:extLst>
          </p:cNvPr>
          <p:cNvSpPr txBox="1"/>
          <p:nvPr/>
        </p:nvSpPr>
        <p:spPr>
          <a:xfrm>
            <a:off x="162560" y="483933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Water cooling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50047-AD1C-F9F2-F6E5-C3EC62AF3146}"/>
              </a:ext>
            </a:extLst>
          </p:cNvPr>
          <p:cNvSpPr txBox="1"/>
          <p:nvPr/>
        </p:nvSpPr>
        <p:spPr>
          <a:xfrm>
            <a:off x="6397857" y="6058452"/>
            <a:ext cx="1486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Actuator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5C67EF-8C13-625F-AAA5-28FC793543AF}"/>
              </a:ext>
            </a:extLst>
          </p:cNvPr>
          <p:cNvSpPr txBox="1"/>
          <p:nvPr/>
        </p:nvSpPr>
        <p:spPr>
          <a:xfrm>
            <a:off x="9357360" y="60463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 err="1"/>
              <a:t>NaI</a:t>
            </a:r>
            <a:r>
              <a:rPr lang="en-GB" sz="2400" dirty="0"/>
              <a:t> detector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9877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C426711-1D48-4471-A750-0C8F4193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914DDC-D2A9-4C86-B057-CDBB8F17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676" y="1"/>
            <a:ext cx="12196676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C7114-BEDD-41AE-8645-0502136A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8300" y="2057400"/>
            <a:ext cx="10558376" cy="48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2A975-38F4-3FEF-D518-D844BF04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499" y="488619"/>
            <a:ext cx="9841658" cy="1075123"/>
          </a:xfrm>
        </p:spPr>
        <p:txBody>
          <a:bodyPr>
            <a:normAutofit/>
          </a:bodyPr>
          <a:lstStyle/>
          <a:p>
            <a:r>
              <a:rPr lang="en-GB" dirty="0"/>
              <a:t>Experimental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B3DA-D870-4A15-36E5-3A446FE6D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263" y="2077847"/>
            <a:ext cx="5728138" cy="461118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000" dirty="0"/>
              <a:t>Instead of changing the proton beam parameters a bias voltage was applied to scan through the resonance range. 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Initiate the beam with nominal energy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Set up a bias between the target and collimator by 300 V for electron suppression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Beam on target to collect a spectrum with a </a:t>
            </a:r>
            <a:r>
              <a:rPr lang="en-GB" sz="2000" dirty="0" err="1"/>
              <a:t>NaI</a:t>
            </a:r>
            <a:r>
              <a:rPr lang="en-GB" sz="2000" dirty="0"/>
              <a:t> detector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Save and reset spectrum measurement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Change the target bias voltage to continue the resonance scan</a:t>
            </a:r>
          </a:p>
          <a:p>
            <a:pPr>
              <a:lnSpc>
                <a:spcPct val="110000"/>
              </a:lnSpc>
            </a:pPr>
            <a:endParaRPr lang="en-GB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64259-2226-B145-237E-F4D162BA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1" y="2743200"/>
            <a:ext cx="308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B49C7F-C207-483C-836E-1DC51EADB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14DDC-D2A9-4C86-B057-CDBB8F17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9C7114-BEDD-41AE-8645-0502136A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8300" y="2743200"/>
            <a:ext cx="10553702" cy="4114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5CD3B-9611-61C3-C3E3-E8EE4D8E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352" y="618408"/>
            <a:ext cx="8991349" cy="1506381"/>
          </a:xfrm>
        </p:spPr>
        <p:txBody>
          <a:bodyPr>
            <a:normAutofit/>
          </a:bodyPr>
          <a:lstStyle/>
          <a:p>
            <a:r>
              <a:rPr lang="en-GB" sz="4400" dirty="0"/>
              <a:t>Data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94FD3-D024-E7B8-BA78-8AEEE7ABB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244" y="3026979"/>
            <a:ext cx="5538953" cy="34283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dirty="0"/>
              <a:t>From the </a:t>
            </a:r>
            <a:r>
              <a:rPr lang="en-GB" sz="2400" baseline="30000" dirty="0"/>
              <a:t>27</a:t>
            </a:r>
            <a:r>
              <a:rPr lang="en-GB" sz="2400" dirty="0"/>
              <a:t>Al(p, γ)</a:t>
            </a:r>
            <a:r>
              <a:rPr lang="en-GB" sz="2400" baseline="30000" dirty="0"/>
              <a:t>28</a:t>
            </a:r>
            <a:r>
              <a:rPr lang="en-GB" sz="2400" dirty="0"/>
              <a:t>Si reaction we want to measure gamma emission of about 1.78 MeV so an appropriate region of interest has been selected.</a:t>
            </a:r>
          </a:p>
          <a:p>
            <a:r>
              <a:rPr lang="en-GB" sz="2200" dirty="0">
                <a:ea typeface="+mn-lt"/>
                <a:cs typeface="+mn-lt"/>
              </a:rPr>
              <a:t>The spectra are saved with the use of Ortec MAESTRO in an ASCII format to allow analysis on raw data.</a:t>
            </a:r>
            <a:endParaRPr lang="en-GB" sz="2200" dirty="0"/>
          </a:p>
          <a:p>
            <a:endParaRPr lang="en-GB" sz="2400" dirty="0">
              <a:ea typeface="+mn-lt"/>
              <a:cs typeface="+mn-lt"/>
            </a:endParaRPr>
          </a:p>
        </p:txBody>
      </p:sp>
      <p:pic>
        <p:nvPicPr>
          <p:cNvPr id="5" name="Picture 4" descr="A graph showing a blue line&#10;&#10;Description automatically generated">
            <a:extLst>
              <a:ext uri="{FF2B5EF4-FFF2-40B4-BE49-F238E27FC236}">
                <a16:creationId xmlns:a16="http://schemas.microsoft.com/office/drawing/2014/main" id="{5CB0CB4B-2F6F-CEA9-DC04-EFD8E3C55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8275" r="6951" b="5982"/>
          <a:stretch/>
        </p:blipFill>
        <p:spPr>
          <a:xfrm>
            <a:off x="7649021" y="3502270"/>
            <a:ext cx="4542979" cy="2251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4E883-039B-EE89-8A8F-639AF47201AF}"/>
              </a:ext>
            </a:extLst>
          </p:cNvPr>
          <p:cNvSpPr txBox="1"/>
          <p:nvPr/>
        </p:nvSpPr>
        <p:spPr>
          <a:xfrm>
            <a:off x="9665730" y="5752756"/>
            <a:ext cx="22860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latin typeface="Times New Roman"/>
                <a:cs typeface="Times New Roman"/>
              </a:rPr>
              <a:t>Chanel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3A6B8-C3B2-1C08-418E-721581DC994B}"/>
              </a:ext>
            </a:extLst>
          </p:cNvPr>
          <p:cNvSpPr txBox="1"/>
          <p:nvPr/>
        </p:nvSpPr>
        <p:spPr>
          <a:xfrm rot="-5400000">
            <a:off x="7050216" y="4069806"/>
            <a:ext cx="119448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 dirty="0">
                <a:latin typeface="Times New Roman"/>
                <a:cs typeface="Times New Roman"/>
              </a:rPr>
              <a:t>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BD566-F470-6DC6-3CD2-4BA5CE3059B1}"/>
              </a:ext>
            </a:extLst>
          </p:cNvPr>
          <p:cNvSpPr txBox="1"/>
          <p:nvPr/>
        </p:nvSpPr>
        <p:spPr>
          <a:xfrm>
            <a:off x="9079000" y="4122062"/>
            <a:ext cx="2186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1.78 MeV</a:t>
            </a:r>
          </a:p>
        </p:txBody>
      </p:sp>
    </p:spTree>
    <p:extLst>
      <p:ext uri="{BB962C8B-B14F-4D97-AF65-F5344CB8AC3E}">
        <p14:creationId xmlns:p14="http://schemas.microsoft.com/office/powerpoint/2010/main" val="178576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F4EB669-EE7A-468E-A94E-4C78EDCF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graph of energy and energy&#10;&#10;Description automatically generated">
            <a:extLst>
              <a:ext uri="{FF2B5EF4-FFF2-40B4-BE49-F238E27FC236}">
                <a16:creationId xmlns:a16="http://schemas.microsoft.com/office/drawing/2014/main" id="{7E252A32-B7AD-7157-925B-64094A8E0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" b="-3"/>
          <a:stretch/>
        </p:blipFill>
        <p:spPr>
          <a:xfrm>
            <a:off x="5045332" y="1592305"/>
            <a:ext cx="7018982" cy="3803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5AD1C-086B-E6A6-70A4-65625A2E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75" y="267043"/>
            <a:ext cx="8915402" cy="1371600"/>
          </a:xfrm>
        </p:spPr>
        <p:txBody>
          <a:bodyPr/>
          <a:lstStyle/>
          <a:p>
            <a:r>
              <a:rPr lang="en-US" dirty="0"/>
              <a:t>Detector calibration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945B5-C310-8362-C4A0-F6BBDFDD1D63}"/>
              </a:ext>
            </a:extLst>
          </p:cNvPr>
          <p:cNvSpPr txBox="1"/>
          <p:nvPr/>
        </p:nvSpPr>
        <p:spPr>
          <a:xfrm>
            <a:off x="590378" y="2279135"/>
            <a:ext cx="405027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The </a:t>
            </a:r>
            <a:r>
              <a:rPr lang="en-US" sz="2200" dirty="0" err="1"/>
              <a:t>NaI</a:t>
            </a:r>
            <a:r>
              <a:rPr lang="en-US" sz="2200" dirty="0"/>
              <a:t> detector was calibrated by correlating common background radiation peaks with the gamma energy.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Calibration has been performed at DCF before the first experimental run.</a:t>
            </a:r>
          </a:p>
          <a:p>
            <a:pPr marL="285750" indent="-285750">
              <a:buFont typeface="Arial"/>
              <a:buChar char="•"/>
            </a:pPr>
            <a:endParaRPr lang="en-GB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897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04" y="-5040"/>
            <a:ext cx="6477000" cy="20744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95964-7867-2DBC-16A2-FDBB94764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73" y="494639"/>
            <a:ext cx="4878727" cy="107512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Yield calculation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E779C-488B-208C-686F-6B3252C8C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6522" y="1421296"/>
            <a:ext cx="3768347" cy="55088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GB" sz="2000" dirty="0"/>
              <a:t>Due to unstable current output the </a:t>
            </a:r>
            <a:r>
              <a:rPr lang="en-GB" sz="2000" dirty="0">
                <a:solidFill>
                  <a:srgbClr val="FF0000"/>
                </a:solidFill>
              </a:rPr>
              <a:t>current</a:t>
            </a:r>
            <a:r>
              <a:rPr lang="en-GB" sz="2000" dirty="0"/>
              <a:t> values have been </a:t>
            </a:r>
            <a:r>
              <a:rPr lang="en-GB" sz="2000" dirty="0">
                <a:solidFill>
                  <a:srgbClr val="FF0000"/>
                </a:solidFill>
              </a:rPr>
              <a:t>integrated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>
                <a:ea typeface="+mn-lt"/>
                <a:cs typeface="+mn-lt"/>
              </a:rPr>
              <a:t>A </a:t>
            </a:r>
            <a:r>
              <a:rPr lang="en-GB" sz="2000" dirty="0">
                <a:solidFill>
                  <a:srgbClr val="FF0000"/>
                </a:solidFill>
                <a:ea typeface="+mn-lt"/>
                <a:cs typeface="+mn-lt"/>
              </a:rPr>
              <a:t>Gaussian</a:t>
            </a:r>
            <a:r>
              <a:rPr lang="en-GB" sz="2000" dirty="0">
                <a:ea typeface="+mn-lt"/>
                <a:cs typeface="+mn-lt"/>
              </a:rPr>
              <a:t> and a </a:t>
            </a:r>
            <a:r>
              <a:rPr lang="en-GB" sz="2000" dirty="0">
                <a:solidFill>
                  <a:srgbClr val="FF0000"/>
                </a:solidFill>
                <a:ea typeface="+mn-lt"/>
                <a:cs typeface="+mn-lt"/>
              </a:rPr>
              <a:t>first-degree polynomial </a:t>
            </a:r>
            <a:r>
              <a:rPr lang="en-GB" sz="2000" dirty="0">
                <a:ea typeface="+mn-lt"/>
                <a:cs typeface="+mn-lt"/>
              </a:rPr>
              <a:t>is used to find the area under the emission peak.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line graph with numbers&#10;&#10;Description automatically generated">
            <a:extLst>
              <a:ext uri="{FF2B5EF4-FFF2-40B4-BE49-F238E27FC236}">
                <a16:creationId xmlns:a16="http://schemas.microsoft.com/office/drawing/2014/main" id="{DB786EE3-4E22-0698-47DE-9992FFFB1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5" b="-1"/>
          <a:stretch/>
        </p:blipFill>
        <p:spPr>
          <a:xfrm>
            <a:off x="1" y="2064470"/>
            <a:ext cx="6477000" cy="34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9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0280B-8C5A-9C86-7A0D-5B9322FD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417820" cy="9114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baseline="30000" dirty="0"/>
              <a:t>27</a:t>
            </a:r>
            <a:r>
              <a:rPr lang="en-GB" dirty="0"/>
              <a:t>Al(p,</a:t>
            </a:r>
            <a:r>
              <a:rPr lang="en-GB" sz="3200" dirty="0"/>
              <a:t> γ)</a:t>
            </a:r>
            <a:r>
              <a:rPr lang="pl-PL" sz="3200" dirty="0"/>
              <a:t> </a:t>
            </a:r>
            <a:r>
              <a:rPr lang="pl-PL" sz="3200" dirty="0" err="1"/>
              <a:t>at</a:t>
            </a:r>
            <a:r>
              <a:rPr lang="en-US" dirty="0"/>
              <a:t> 99</a:t>
            </a:r>
            <a:r>
              <a:rPr lang="pl-PL" dirty="0"/>
              <a:t>1</a:t>
            </a:r>
            <a:r>
              <a:rPr lang="en-US" dirty="0"/>
              <a:t> keV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D30A49A-BA5C-D847-7C28-0238AEA86181}"/>
              </a:ext>
            </a:extLst>
          </p:cNvPr>
          <p:cNvSpPr txBox="1"/>
          <p:nvPr/>
        </p:nvSpPr>
        <p:spPr>
          <a:xfrm>
            <a:off x="7621930" y="911430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95950C5-11B4-8FE8-6641-536F71540E57}"/>
              </a:ext>
            </a:extLst>
          </p:cNvPr>
          <p:cNvSpPr txBox="1"/>
          <p:nvPr/>
        </p:nvSpPr>
        <p:spPr>
          <a:xfrm>
            <a:off x="8787115" y="911430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B622B1D-0B9B-AEFC-E191-81E12E970FB6}"/>
              </a:ext>
            </a:extLst>
          </p:cNvPr>
          <p:cNvSpPr txBox="1"/>
          <p:nvPr/>
        </p:nvSpPr>
        <p:spPr>
          <a:xfrm>
            <a:off x="9944581" y="911430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5AF5458-9E3D-0E94-AF80-1CBEB174D01D}"/>
              </a:ext>
            </a:extLst>
          </p:cNvPr>
          <p:cNvSpPr txBox="1"/>
          <p:nvPr/>
        </p:nvSpPr>
        <p:spPr>
          <a:xfrm>
            <a:off x="11147360" y="911430"/>
            <a:ext cx="86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89693D0D-15A2-D17F-C6BB-3BF3DA086ED3}"/>
                  </a:ext>
                </a:extLst>
              </p:cNvPr>
              <p:cNvSpPr txBox="1"/>
              <p:nvPr/>
            </p:nvSpPr>
            <p:spPr>
              <a:xfrm>
                <a:off x="7621930" y="2065050"/>
                <a:ext cx="3478192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𝐷𝑜𝑝𝑝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𝟒𝟕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pole tekstowe 16">
                <a:extLst>
                  <a:ext uri="{FF2B5EF4-FFF2-40B4-BE49-F238E27FC236}">
                    <a16:creationId xmlns:a16="http://schemas.microsoft.com/office/drawing/2014/main" id="{89693D0D-15A2-D17F-C6BB-3BF3DA086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930" y="2065050"/>
                <a:ext cx="3478192" cy="490199"/>
              </a:xfrm>
              <a:prstGeom prst="rect">
                <a:avLst/>
              </a:prstGeom>
              <a:blipFill>
                <a:blip r:embed="rId2"/>
                <a:stretch>
                  <a:fillRect t="-10000" b="-2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C30DFC52-EB35-6E76-6268-A6242F73243E}"/>
                  </a:ext>
                </a:extLst>
              </p:cNvPr>
              <p:cNvSpPr txBox="1"/>
              <p:nvPr/>
            </p:nvSpPr>
            <p:spPr>
              <a:xfrm>
                <a:off x="7621930" y="2593667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𝑏𝑒𝑎𝑚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~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𝟐𝟓𝟖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± 30 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pole tekstowe 17">
                <a:extLst>
                  <a:ext uri="{FF2B5EF4-FFF2-40B4-BE49-F238E27FC236}">
                    <a16:creationId xmlns:a16="http://schemas.microsoft.com/office/drawing/2014/main" id="{C30DFC52-EB35-6E76-6268-A6242F73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930" y="2593667"/>
                <a:ext cx="3478192" cy="461665"/>
              </a:xfrm>
              <a:prstGeom prst="rect">
                <a:avLst/>
              </a:prstGeom>
              <a:blipFill>
                <a:blip r:embed="rId3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26676B8D-F1C7-E6B1-9861-1E6AE05EFB4A}"/>
                  </a:ext>
                </a:extLst>
              </p:cNvPr>
              <p:cNvSpPr txBox="1"/>
              <p:nvPr/>
            </p:nvSpPr>
            <p:spPr>
              <a:xfrm>
                <a:off x="7621930" y="1431017"/>
                <a:ext cx="3478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sub>
                    </m:sSub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m:rPr>
                        <m:nor/>
                      </m:rPr>
                      <a:rPr lang="en-GB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24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±</m:t>
                    </m:r>
                    <m:r>
                      <m:rPr>
                        <m:nor/>
                      </m:rPr>
                      <a:rPr lang="en-GB" sz="2400" b="1" i="0" dirty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10 </m:t>
                    </m:r>
                  </m:oMath>
                </a14:m>
                <a:r>
                  <a:rPr lang="pl-PL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eV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pole tekstowe 18">
                <a:extLst>
                  <a:ext uri="{FF2B5EF4-FFF2-40B4-BE49-F238E27FC236}">
                    <a16:creationId xmlns:a16="http://schemas.microsoft.com/office/drawing/2014/main" id="{26676B8D-F1C7-E6B1-9861-1E6AE05EF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930" y="1431017"/>
                <a:ext cx="3478192" cy="461665"/>
              </a:xfrm>
              <a:prstGeom prst="rect">
                <a:avLst/>
              </a:prstGeom>
              <a:blipFill>
                <a:blip r:embed="rId4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EDB0F03-CA7D-1E8D-2205-FE4AD2304FBE}"/>
              </a:ext>
            </a:extLst>
          </p:cNvPr>
          <p:cNvSpPr txBox="1"/>
          <p:nvPr/>
        </p:nvSpPr>
        <p:spPr>
          <a:xfrm>
            <a:off x="6003670" y="3479647"/>
            <a:ext cx="579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latin typeface="Cambria Math" panose="02040503050406030204" pitchFamily="18" charset="0"/>
              </a:rPr>
              <a:t>Uncertainty</a:t>
            </a:r>
            <a:r>
              <a:rPr lang="en-GB" sz="2400" dirty="0">
                <a:latin typeface="Cambria Math" panose="02040503050406030204" pitchFamily="18" charset="0"/>
              </a:rPr>
              <a:t> scaled by 2.7 </a:t>
            </a:r>
            <a:r>
              <a:rPr lang="el-G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Χ</a:t>
            </a:r>
            <a:r>
              <a:rPr lang="en-GB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/N = 1.1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12A3688D-3AB2-2213-B759-B0006CD0F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17" b="14859"/>
          <a:stretch/>
        </p:blipFill>
        <p:spPr>
          <a:xfrm>
            <a:off x="6181642" y="156084"/>
            <a:ext cx="6010358" cy="646331"/>
          </a:xfrm>
          <a:prstGeom prst="rect">
            <a:avLst/>
          </a:prstGeom>
        </p:spPr>
      </p:pic>
      <p:pic>
        <p:nvPicPr>
          <p:cNvPr id="12" name="Picture 11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362F20D-248E-7D8F-2B5A-DA9760FD6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1" r="9228"/>
          <a:stretch/>
        </p:blipFill>
        <p:spPr>
          <a:xfrm>
            <a:off x="60629" y="1482418"/>
            <a:ext cx="5791631" cy="4322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87228C-16D9-0931-49C9-981FF27659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9523011"/>
                  </p:ext>
                </p:extLst>
              </p:nvPr>
            </p:nvGraphicFramePr>
            <p:xfrm>
              <a:off x="6067960" y="4091567"/>
              <a:ext cx="6010359" cy="16722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𝑏𝑒𝑎𝑚</m:t>
                                    </m:r>
                                  </m:sub>
                                </m:sSub>
                                <m:r>
                                  <a:rPr lang="pl-PL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pl-PL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𝑤𝑖𝑑𝑡h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269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29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258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30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31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E87228C-16D9-0931-49C9-981FF27659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9523011"/>
                  </p:ext>
                </p:extLst>
              </p:nvPr>
            </p:nvGraphicFramePr>
            <p:xfrm>
              <a:off x="6067960" y="4091567"/>
              <a:ext cx="6010359" cy="16722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03453">
                      <a:extLst>
                        <a:ext uri="{9D8B030D-6E8A-4147-A177-3AD203B41FA5}">
                          <a16:colId xmlns:a16="http://schemas.microsoft.com/office/drawing/2014/main" val="1572224292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1749731748"/>
                        </a:ext>
                      </a:extLst>
                    </a:gridCol>
                    <a:gridCol w="2003453">
                      <a:extLst>
                        <a:ext uri="{9D8B030D-6E8A-4147-A177-3AD203B41FA5}">
                          <a16:colId xmlns:a16="http://schemas.microsoft.com/office/drawing/2014/main" val="3138251992"/>
                        </a:ext>
                      </a:extLst>
                    </a:gridCol>
                  </a:tblGrid>
                  <a:tr h="4180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4" t="-8696" r="-200608" b="-3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304" t="-8696" r="-100608" b="-3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Χ</a:t>
                          </a:r>
                          <a:r>
                            <a:rPr lang="en-GB" sz="180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/N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8105457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269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29 eV</a:t>
                          </a:r>
                          <a:endParaRPr lang="en-GB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4678121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258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30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8190163"/>
                      </a:ext>
                    </a:extLst>
                  </a:tr>
                  <a:tr h="418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246 </a:t>
                          </a:r>
                          <a:r>
                            <a:rPr lang="en-GB" sz="18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a:t>± 31 eV</a:t>
                          </a:r>
                          <a:endParaRPr lang="en-GB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80 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1.124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9485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7523694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LightSeedLeftStep">
      <a:dk1>
        <a:srgbClr val="000000"/>
      </a:dk1>
      <a:lt1>
        <a:srgbClr val="FFFFFF"/>
      </a:lt1>
      <a:dk2>
        <a:srgbClr val="242841"/>
      </a:dk2>
      <a:lt2>
        <a:srgbClr val="E8E7E2"/>
      </a:lt2>
      <a:accent1>
        <a:srgbClr val="8F97CE"/>
      </a:accent1>
      <a:accent2>
        <a:srgbClr val="76A0C3"/>
      </a:accent2>
      <a:accent3>
        <a:srgbClr val="7AAEAF"/>
      </a:accent3>
      <a:accent4>
        <a:srgbClr val="6BB196"/>
      </a:accent4>
      <a:accent5>
        <a:srgbClr val="77AF82"/>
      </a:accent5>
      <a:accent6>
        <a:srgbClr val="7AB16B"/>
      </a:accent6>
      <a:hlink>
        <a:srgbClr val="8B8354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883</Words>
  <Application>Microsoft Office PowerPoint</Application>
  <PresentationFormat>Widescreen</PresentationFormat>
  <Paragraphs>222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Avenir Next LT Pro</vt:lpstr>
      <vt:lpstr>Avenir Next LT Pro Light</vt:lpstr>
      <vt:lpstr>Calibri Math</vt:lpstr>
      <vt:lpstr>Cambria</vt:lpstr>
      <vt:lpstr>Cambria Math</vt:lpstr>
      <vt:lpstr>Times New Roman</vt:lpstr>
      <vt:lpstr>EncaseVTI</vt:lpstr>
      <vt:lpstr>Energy calibration at Dalton Cumbria Facility</vt:lpstr>
      <vt:lpstr>PowerPoint Presentation</vt:lpstr>
      <vt:lpstr>Resonances in 27Al(p, γ)28Si</vt:lpstr>
      <vt:lpstr>Experimental set up</vt:lpstr>
      <vt:lpstr>Experimental method</vt:lpstr>
      <vt:lpstr>Data fitting</vt:lpstr>
      <vt:lpstr>Detector calibration</vt:lpstr>
      <vt:lpstr>Yield calculation</vt:lpstr>
      <vt:lpstr>27Al(p, γ) at 991 keV</vt:lpstr>
      <vt:lpstr>Second measurement at 991 keV</vt:lpstr>
      <vt:lpstr>27Al(p, γ) at 1213 keV</vt:lpstr>
      <vt:lpstr>27Al(p, γ) at 1587 keV</vt:lpstr>
      <vt:lpstr>27Al(p, γ) at 1799 keV</vt:lpstr>
      <vt:lpstr>27Al(p, γ) at 632 keV</vt:lpstr>
      <vt:lpstr>Reproducibility </vt:lpstr>
      <vt:lpstr>Stability</vt:lpstr>
      <vt:lpstr>Second stability run</vt:lpstr>
      <vt:lpstr>Calibration fit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calibration of a 2.5MV Pelletron</dc:title>
  <dc:creator>Konrad Linkowski</dc:creator>
  <cp:lastModifiedBy>Konrad Linkowski</cp:lastModifiedBy>
  <cp:revision>320</cp:revision>
  <dcterms:created xsi:type="dcterms:W3CDTF">2024-03-06T13:37:02Z</dcterms:created>
  <dcterms:modified xsi:type="dcterms:W3CDTF">2024-11-15T17:57:54Z</dcterms:modified>
</cp:coreProperties>
</file>